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27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Layouts/slideLayout217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06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32" r:id="rId7"/>
    <p:sldMasterId id="2147483744" r:id="rId8"/>
    <p:sldMasterId id="2147483780" r:id="rId9"/>
    <p:sldMasterId id="2147483792" r:id="rId10"/>
    <p:sldMasterId id="2147483804" r:id="rId11"/>
    <p:sldMasterId id="2147483816" r:id="rId12"/>
    <p:sldMasterId id="2147483828" r:id="rId13"/>
    <p:sldMasterId id="2147483840" r:id="rId14"/>
    <p:sldMasterId id="2147483852" r:id="rId15"/>
    <p:sldMasterId id="2147483864" r:id="rId16"/>
    <p:sldMasterId id="2147483876" r:id="rId17"/>
    <p:sldMasterId id="2147483888" r:id="rId18"/>
    <p:sldMasterId id="2147483900" r:id="rId19"/>
    <p:sldMasterId id="2147483912" r:id="rId20"/>
    <p:sldMasterId id="2147483924" r:id="rId21"/>
  </p:sldMasterIdLst>
  <p:sldIdLst>
    <p:sldId id="256" r:id="rId22"/>
    <p:sldId id="257" r:id="rId23"/>
    <p:sldId id="258" r:id="rId24"/>
    <p:sldId id="260" r:id="rId25"/>
    <p:sldId id="262" r:id="rId26"/>
    <p:sldId id="263" r:id="rId27"/>
    <p:sldId id="264" r:id="rId28"/>
    <p:sldId id="265" r:id="rId29"/>
    <p:sldId id="266" r:id="rId30"/>
    <p:sldId id="268" r:id="rId31"/>
    <p:sldId id="269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279" r:id="rId40"/>
    <p:sldId id="280" r:id="rId41"/>
    <p:sldId id="281" r:id="rId42"/>
    <p:sldId id="282" r:id="rId43"/>
    <p:sldId id="283" r:id="rId44"/>
    <p:sldId id="284" r:id="rId45"/>
    <p:sldId id="285" r:id="rId46"/>
    <p:sldId id="286" r:id="rId47"/>
    <p:sldId id="287" r:id="rId48"/>
    <p:sldId id="288" r:id="rId49"/>
    <p:sldId id="289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572" y="-4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41" Type="http://schemas.openxmlformats.org/officeDocument/2006/relationships/slide" Target="slides/slide2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5C32-A42E-4950-A645-81FE5241269A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6490-7545-4229-9D3C-CD923158A5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1820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5C32-A42E-4950-A645-81FE5241269A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6490-7545-4229-9D3C-CD923158A5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952615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51763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66999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54300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75837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83737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53764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13342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63466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00770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0839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5C32-A42E-4950-A645-81FE5241269A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6490-7545-4229-9D3C-CD923158A5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886022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53331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19867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810362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39549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53154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86736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32558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426985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38236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6394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132461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155947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658508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5967389"/>
      </p:ext>
    </p:extLst>
  </p:cSld>
  <p:clrMapOvr>
    <a:masterClrMapping/>
  </p:clrMapOvr>
  <p:transition advClick="0" advTm="15000"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5306075"/>
      </p:ext>
    </p:extLst>
  </p:cSld>
  <p:clrMapOvr>
    <a:masterClrMapping/>
  </p:clrMapOvr>
  <p:transition advClick="0" advTm="15000"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3730493"/>
      </p:ext>
    </p:extLst>
  </p:cSld>
  <p:clrMapOvr>
    <a:masterClrMapping/>
  </p:clrMapOvr>
  <p:transition advClick="0" advTm="15000"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2959234"/>
      </p:ext>
    </p:extLst>
  </p:cSld>
  <p:clrMapOvr>
    <a:masterClrMapping/>
  </p:clrMapOvr>
  <p:transition advClick="0" advTm="15000"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7665970"/>
      </p:ext>
    </p:extLst>
  </p:cSld>
  <p:clrMapOvr>
    <a:masterClrMapping/>
  </p:clrMapOvr>
  <p:transition advClick="0" advTm="15000"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6754186"/>
      </p:ext>
    </p:extLst>
  </p:cSld>
  <p:clrMapOvr>
    <a:masterClrMapping/>
  </p:clrMapOvr>
  <p:transition advClick="0" advTm="15000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4617033"/>
      </p:ext>
    </p:extLst>
  </p:cSld>
  <p:clrMapOvr>
    <a:masterClrMapping/>
  </p:clrMapOvr>
  <p:transition advClick="0" advTm="15000">
    <p:dissolv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1062120"/>
      </p:ext>
    </p:extLst>
  </p:cSld>
  <p:clrMapOvr>
    <a:masterClrMapping/>
  </p:clrMapOvr>
  <p:transition advClick="0" advTm="15000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217382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8322197"/>
      </p:ext>
    </p:extLst>
  </p:cSld>
  <p:clrMapOvr>
    <a:masterClrMapping/>
  </p:clrMapOvr>
  <p:transition advClick="0" advTm="15000">
    <p:dissolv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4243990"/>
      </p:ext>
    </p:extLst>
  </p:cSld>
  <p:clrMapOvr>
    <a:masterClrMapping/>
  </p:clrMapOvr>
  <p:transition advClick="0" advTm="15000">
    <p:dissolv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6698380"/>
      </p:ext>
    </p:extLst>
  </p:cSld>
  <p:clrMapOvr>
    <a:masterClrMapping/>
  </p:clrMapOvr>
  <p:transition advClick="0" advTm="15000">
    <p:dissolv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992869"/>
      </p:ext>
    </p:extLst>
  </p:cSld>
  <p:clrMapOvr>
    <a:masterClrMapping/>
  </p:clrMapOvr>
  <p:transition advClick="0" advTm="15000">
    <p:dissolv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7981539"/>
      </p:ext>
    </p:extLst>
  </p:cSld>
  <p:clrMapOvr>
    <a:masterClrMapping/>
  </p:clrMapOvr>
  <p:transition advClick="0" advTm="15000">
    <p:dissolv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41595"/>
      </p:ext>
    </p:extLst>
  </p:cSld>
  <p:clrMapOvr>
    <a:masterClrMapping/>
  </p:clrMapOvr>
  <p:transition advClick="0" advTm="15000">
    <p:dissolv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8655515"/>
      </p:ext>
    </p:extLst>
  </p:cSld>
  <p:clrMapOvr>
    <a:masterClrMapping/>
  </p:clrMapOvr>
  <p:transition advClick="0" advTm="15000">
    <p:dissolv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2754321"/>
      </p:ext>
    </p:extLst>
  </p:cSld>
  <p:clrMapOvr>
    <a:masterClrMapping/>
  </p:clrMapOvr>
  <p:transition advClick="0" advTm="15000">
    <p:dissolv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5418566"/>
      </p:ext>
    </p:extLst>
  </p:cSld>
  <p:clrMapOvr>
    <a:masterClrMapping/>
  </p:clrMapOvr>
  <p:transition advClick="0" advTm="15000">
    <p:dissolv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541980"/>
      </p:ext>
    </p:extLst>
  </p:cSld>
  <p:clrMapOvr>
    <a:masterClrMapping/>
  </p:clrMapOvr>
  <p:transition advClick="0" advTm="15000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733460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8878099"/>
      </p:ext>
    </p:extLst>
  </p:cSld>
  <p:clrMapOvr>
    <a:masterClrMapping/>
  </p:clrMapOvr>
  <p:transition advClick="0" advTm="15000">
    <p:dissolv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68600"/>
      </p:ext>
    </p:extLst>
  </p:cSld>
  <p:clrMapOvr>
    <a:masterClrMapping/>
  </p:clrMapOvr>
  <p:transition advClick="0" advTm="15000">
    <p:dissolv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3248365"/>
      </p:ext>
    </p:extLst>
  </p:cSld>
  <p:clrMapOvr>
    <a:masterClrMapping/>
  </p:clrMapOvr>
  <p:transition advClick="0" advTm="15000">
    <p:dissolv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8691787"/>
      </p:ext>
    </p:extLst>
  </p:cSld>
  <p:clrMapOvr>
    <a:masterClrMapping/>
  </p:clrMapOvr>
  <p:transition advClick="0" advTm="15000">
    <p:dissolv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5068757"/>
      </p:ext>
    </p:extLst>
  </p:cSld>
  <p:clrMapOvr>
    <a:masterClrMapping/>
  </p:clrMapOvr>
  <p:transition advClick="0" advTm="15000">
    <p:dissolv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6892045"/>
      </p:ext>
    </p:extLst>
  </p:cSld>
  <p:clrMapOvr>
    <a:masterClrMapping/>
  </p:clrMapOvr>
  <p:transition advClick="0" advTm="15000">
    <p:dissolv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0472883"/>
      </p:ext>
    </p:extLst>
  </p:cSld>
  <p:clrMapOvr>
    <a:masterClrMapping/>
  </p:clrMapOvr>
  <p:transition advClick="0" advTm="15000">
    <p:dissolv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9052636"/>
      </p:ext>
    </p:extLst>
  </p:cSld>
  <p:clrMapOvr>
    <a:masterClrMapping/>
  </p:clrMapOvr>
  <p:transition advClick="0" advTm="15000">
    <p:dissolv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5888557"/>
      </p:ext>
    </p:extLst>
  </p:cSld>
  <p:clrMapOvr>
    <a:masterClrMapping/>
  </p:clrMapOvr>
  <p:transition advClick="0" advTm="15000">
    <p:dissolv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243016"/>
      </p:ext>
    </p:extLst>
  </p:cSld>
  <p:clrMapOvr>
    <a:masterClrMapping/>
  </p:clrMapOvr>
  <p:transition advClick="0" advTm="15000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218856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8921826"/>
      </p:ext>
    </p:extLst>
  </p:cSld>
  <p:clrMapOvr>
    <a:masterClrMapping/>
  </p:clrMapOvr>
  <p:transition advClick="0" advTm="15000">
    <p:dissolv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2341123"/>
      </p:ext>
    </p:extLst>
  </p:cSld>
  <p:clrMapOvr>
    <a:masterClrMapping/>
  </p:clrMapOvr>
  <p:transition advClick="0" advTm="15000">
    <p:dissolv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1021324"/>
      </p:ext>
    </p:extLst>
  </p:cSld>
  <p:clrMapOvr>
    <a:masterClrMapping/>
  </p:clrMapOvr>
  <p:transition advClick="0" advTm="15000">
    <p:dissolv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8936384"/>
      </p:ext>
    </p:extLst>
  </p:cSld>
  <p:clrMapOvr>
    <a:masterClrMapping/>
  </p:clrMapOvr>
  <p:transition advClick="0" advTm="15000">
    <p:dissolv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2629192"/>
      </p:ext>
    </p:extLst>
  </p:cSld>
  <p:clrMapOvr>
    <a:masterClrMapping/>
  </p:clrMapOvr>
  <p:transition advClick="0" advTm="15000">
    <p:dissolv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7132602"/>
      </p:ext>
    </p:extLst>
  </p:cSld>
  <p:clrMapOvr>
    <a:masterClrMapping/>
  </p:clrMapOvr>
  <p:transition advClick="0" advTm="15000">
    <p:dissolv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5696700"/>
      </p:ext>
    </p:extLst>
  </p:cSld>
  <p:clrMapOvr>
    <a:masterClrMapping/>
  </p:clrMapOvr>
  <p:transition advClick="0" advTm="15000">
    <p:dissolv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0615286"/>
      </p:ext>
    </p:extLst>
  </p:cSld>
  <p:clrMapOvr>
    <a:masterClrMapping/>
  </p:clrMapOvr>
  <p:transition advClick="0" advTm="15000">
    <p:dissolv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8033048"/>
      </p:ext>
    </p:extLst>
  </p:cSld>
  <p:clrMapOvr>
    <a:masterClrMapping/>
  </p:clrMapOvr>
  <p:transition advClick="0" advTm="15000">
    <p:dissolv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4707048"/>
      </p:ext>
    </p:extLst>
  </p:cSld>
  <p:clrMapOvr>
    <a:masterClrMapping/>
  </p:clrMapOvr>
  <p:transition advClick="0" advTm="15000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765006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4416078"/>
      </p:ext>
    </p:extLst>
  </p:cSld>
  <p:clrMapOvr>
    <a:masterClrMapping/>
  </p:clrMapOvr>
  <p:transition advClick="0" advTm="15000">
    <p:dissolv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829915"/>
      </p:ext>
    </p:extLst>
  </p:cSld>
  <p:clrMapOvr>
    <a:masterClrMapping/>
  </p:clrMapOvr>
  <p:transition advClick="0" advTm="15000">
    <p:dissolv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0687284"/>
      </p:ext>
    </p:extLst>
  </p:cSld>
  <p:clrMapOvr>
    <a:masterClrMapping/>
  </p:clrMapOvr>
  <p:transition advClick="0" advTm="15000">
    <p:dissolv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7215215"/>
      </p:ext>
    </p:extLst>
  </p:cSld>
  <p:clrMapOvr>
    <a:masterClrMapping/>
  </p:clrMapOvr>
  <p:transition advClick="0" advTm="15000">
    <p:dissolv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3215997"/>
      </p:ext>
    </p:extLst>
  </p:cSld>
  <p:clrMapOvr>
    <a:masterClrMapping/>
  </p:clrMapOvr>
  <p:transition advClick="0" advTm="15000">
    <p:dissolv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7821399"/>
      </p:ext>
    </p:extLst>
  </p:cSld>
  <p:clrMapOvr>
    <a:masterClrMapping/>
  </p:clrMapOvr>
  <p:transition advClick="0" advTm="15000">
    <p:dissolv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3890167"/>
      </p:ext>
    </p:extLst>
  </p:cSld>
  <p:clrMapOvr>
    <a:masterClrMapping/>
  </p:clrMapOvr>
  <p:transition advClick="0" advTm="15000">
    <p:dissolv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7096232"/>
      </p:ext>
    </p:extLst>
  </p:cSld>
  <p:clrMapOvr>
    <a:masterClrMapping/>
  </p:clrMapOvr>
  <p:transition advClick="0" advTm="15000">
    <p:dissolv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7935568"/>
      </p:ext>
    </p:extLst>
  </p:cSld>
  <p:clrMapOvr>
    <a:masterClrMapping/>
  </p:clrMapOvr>
  <p:transition advClick="0" advTm="15000">
    <p:dissolv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749449"/>
      </p:ext>
    </p:extLst>
  </p:cSld>
  <p:clrMapOvr>
    <a:masterClrMapping/>
  </p:clrMapOvr>
  <p:transition advClick="0" advTm="15000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12360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3831384"/>
      </p:ext>
    </p:extLst>
  </p:cSld>
  <p:clrMapOvr>
    <a:masterClrMapping/>
  </p:clrMapOvr>
  <p:transition advClick="0" advTm="15000">
    <p:dissolv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6760335"/>
      </p:ext>
    </p:extLst>
  </p:cSld>
  <p:clrMapOvr>
    <a:masterClrMapping/>
  </p:clrMapOvr>
  <p:transition advClick="0" advTm="15000">
    <p:dissolv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5026952"/>
      </p:ext>
    </p:extLst>
  </p:cSld>
  <p:clrMapOvr>
    <a:masterClrMapping/>
  </p:clrMapOvr>
  <p:transition advClick="0" advTm="15000">
    <p:dissolv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0136874"/>
      </p:ext>
    </p:extLst>
  </p:cSld>
  <p:clrMapOvr>
    <a:masterClrMapping/>
  </p:clrMapOvr>
  <p:transition advClick="0" advTm="15000">
    <p:dissolv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9919466"/>
      </p:ext>
    </p:extLst>
  </p:cSld>
  <p:clrMapOvr>
    <a:masterClrMapping/>
  </p:clrMapOvr>
  <p:transition advClick="0" advTm="15000">
    <p:dissolv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0930267"/>
      </p:ext>
    </p:extLst>
  </p:cSld>
  <p:clrMapOvr>
    <a:masterClrMapping/>
  </p:clrMapOvr>
  <p:transition advClick="0" advTm="15000">
    <p:dissolv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5208239"/>
      </p:ext>
    </p:extLst>
  </p:cSld>
  <p:clrMapOvr>
    <a:masterClrMapping/>
  </p:clrMapOvr>
  <p:transition advClick="0" advTm="15000">
    <p:dissolv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2460161"/>
      </p:ext>
    </p:extLst>
  </p:cSld>
  <p:clrMapOvr>
    <a:masterClrMapping/>
  </p:clrMapOvr>
  <p:transition advClick="0" advTm="15000">
    <p:dissolv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7732856"/>
      </p:ext>
    </p:extLst>
  </p:cSld>
  <p:clrMapOvr>
    <a:masterClrMapping/>
  </p:clrMapOvr>
  <p:transition advClick="0" advTm="15000">
    <p:dissolv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4851085"/>
      </p:ext>
    </p:extLst>
  </p:cSld>
  <p:clrMapOvr>
    <a:masterClrMapping/>
  </p:clrMapOvr>
  <p:transition advClick="0" advTm="15000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191690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3374536"/>
      </p:ext>
    </p:extLst>
  </p:cSld>
  <p:clrMapOvr>
    <a:masterClrMapping/>
  </p:clrMapOvr>
  <p:transition advClick="0" advTm="15000">
    <p:dissolv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821495"/>
      </p:ext>
    </p:extLst>
  </p:cSld>
  <p:clrMapOvr>
    <a:masterClrMapping/>
  </p:clrMapOvr>
  <p:transition advClick="0" advTm="15000">
    <p:dissolv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5633819"/>
      </p:ext>
    </p:extLst>
  </p:cSld>
  <p:clrMapOvr>
    <a:masterClrMapping/>
  </p:clrMapOvr>
  <p:transition advClick="0" advTm="15000">
    <p:dissolv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2124451"/>
      </p:ext>
    </p:extLst>
  </p:cSld>
  <p:clrMapOvr>
    <a:masterClrMapping/>
  </p:clrMapOvr>
  <p:transition advClick="0" advTm="15000">
    <p:dissolv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5699381"/>
      </p:ext>
    </p:extLst>
  </p:cSld>
  <p:clrMapOvr>
    <a:masterClrMapping/>
  </p:clrMapOvr>
  <p:transition advClick="0" advTm="15000">
    <p:dissolv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9177629"/>
      </p:ext>
    </p:extLst>
  </p:cSld>
  <p:clrMapOvr>
    <a:masterClrMapping/>
  </p:clrMapOvr>
  <p:transition advClick="0" advTm="15000">
    <p:dissolv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1373309"/>
      </p:ext>
    </p:extLst>
  </p:cSld>
  <p:clrMapOvr>
    <a:masterClrMapping/>
  </p:clrMapOvr>
  <p:transition advClick="0" advTm="15000">
    <p:dissolv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6019458"/>
      </p:ext>
    </p:extLst>
  </p:cSld>
  <p:clrMapOvr>
    <a:masterClrMapping/>
  </p:clrMapOvr>
  <p:transition advClick="0" advTm="15000">
    <p:dissolv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7916148"/>
      </p:ext>
    </p:extLst>
  </p:cSld>
  <p:clrMapOvr>
    <a:masterClrMapping/>
  </p:clrMapOvr>
  <p:transition advClick="0" advTm="15000">
    <p:dissolv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9636483"/>
      </p:ext>
    </p:extLst>
  </p:cSld>
  <p:clrMapOvr>
    <a:masterClrMapping/>
  </p:clrMapOvr>
  <p:transition advClick="0" advTm="15000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35574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2180016"/>
      </p:ext>
    </p:extLst>
  </p:cSld>
  <p:clrMapOvr>
    <a:masterClrMapping/>
  </p:clrMapOvr>
  <p:transition advClick="0" advTm="15000">
    <p:dissolv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3675395"/>
      </p:ext>
    </p:extLst>
  </p:cSld>
  <p:clrMapOvr>
    <a:masterClrMapping/>
  </p:clrMapOvr>
  <p:transition advClick="0" advTm="15000">
    <p:dissolv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8164441"/>
      </p:ext>
    </p:extLst>
  </p:cSld>
  <p:clrMapOvr>
    <a:masterClrMapping/>
  </p:clrMapOvr>
  <p:transition advClick="0" advTm="15000">
    <p:dissolv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3188809"/>
      </p:ext>
    </p:extLst>
  </p:cSld>
  <p:clrMapOvr>
    <a:masterClrMapping/>
  </p:clrMapOvr>
  <p:transition advClick="0" advTm="15000">
    <p:dissolv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698360"/>
      </p:ext>
    </p:extLst>
  </p:cSld>
  <p:clrMapOvr>
    <a:masterClrMapping/>
  </p:clrMapOvr>
  <p:transition advClick="0" advTm="15000">
    <p:dissolv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5286551"/>
      </p:ext>
    </p:extLst>
  </p:cSld>
  <p:clrMapOvr>
    <a:masterClrMapping/>
  </p:clrMapOvr>
  <p:transition advClick="0" advTm="15000">
    <p:dissolv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1682181"/>
      </p:ext>
    </p:extLst>
  </p:cSld>
  <p:clrMapOvr>
    <a:masterClrMapping/>
  </p:clrMapOvr>
  <p:transition advClick="0" advTm="15000">
    <p:dissolv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9479624"/>
      </p:ext>
    </p:extLst>
  </p:cSld>
  <p:clrMapOvr>
    <a:masterClrMapping/>
  </p:clrMapOvr>
  <p:transition advClick="0" advTm="15000">
    <p:dissolv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1708970"/>
      </p:ext>
    </p:extLst>
  </p:cSld>
  <p:clrMapOvr>
    <a:masterClrMapping/>
  </p:clrMapOvr>
  <p:transition advClick="0" advTm="15000">
    <p:dissolv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3584992"/>
      </p:ext>
    </p:extLst>
  </p:cSld>
  <p:clrMapOvr>
    <a:masterClrMapping/>
  </p:clrMapOvr>
  <p:transition advClick="0" advTm="15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5C32-A42E-4950-A645-81FE5241269A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6490-7545-4229-9D3C-CD923158A5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3459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76371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0175021"/>
      </p:ext>
    </p:extLst>
  </p:cSld>
  <p:clrMapOvr>
    <a:masterClrMapping/>
  </p:clrMapOvr>
  <p:transition advClick="0" advTm="15000">
    <p:dissolv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5940074"/>
      </p:ext>
    </p:extLst>
  </p:cSld>
  <p:clrMapOvr>
    <a:masterClrMapping/>
  </p:clrMapOvr>
  <p:transition advClick="0" advTm="15000">
    <p:dissolv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4149858"/>
      </p:ext>
    </p:extLst>
  </p:cSld>
  <p:clrMapOvr>
    <a:masterClrMapping/>
  </p:clrMapOvr>
  <p:transition advClick="0" advTm="15000">
    <p:dissolv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9552033"/>
      </p:ext>
    </p:extLst>
  </p:cSld>
  <p:clrMapOvr>
    <a:masterClrMapping/>
  </p:clrMapOvr>
  <p:transition advClick="0" advTm="15000">
    <p:dissolv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4064882"/>
      </p:ext>
    </p:extLst>
  </p:cSld>
  <p:clrMapOvr>
    <a:masterClrMapping/>
  </p:clrMapOvr>
  <p:transition advClick="0" advTm="15000">
    <p:dissolv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7536744"/>
      </p:ext>
    </p:extLst>
  </p:cSld>
  <p:clrMapOvr>
    <a:masterClrMapping/>
  </p:clrMapOvr>
  <p:transition advClick="0" advTm="15000">
    <p:dissolv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5469255"/>
      </p:ext>
    </p:extLst>
  </p:cSld>
  <p:clrMapOvr>
    <a:masterClrMapping/>
  </p:clrMapOvr>
  <p:transition advClick="0" advTm="15000">
    <p:dissolv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4788300"/>
      </p:ext>
    </p:extLst>
  </p:cSld>
  <p:clrMapOvr>
    <a:masterClrMapping/>
  </p:clrMapOvr>
  <p:transition advClick="0" advTm="15000">
    <p:dissolv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7752828"/>
      </p:ext>
    </p:extLst>
  </p:cSld>
  <p:clrMapOvr>
    <a:masterClrMapping/>
  </p:clrMapOvr>
  <p:transition advClick="0" advTm="15000">
    <p:dissolv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9225267"/>
      </p:ext>
    </p:extLst>
  </p:cSld>
  <p:clrMapOvr>
    <a:masterClrMapping/>
  </p:clrMapOvr>
  <p:transition advClick="0" advTm="15000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928836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3892970"/>
      </p:ext>
    </p:extLst>
  </p:cSld>
  <p:clrMapOvr>
    <a:masterClrMapping/>
  </p:clrMapOvr>
  <p:transition advClick="0" advTm="15000">
    <p:dissolv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0028693"/>
      </p:ext>
    </p:extLst>
  </p:cSld>
  <p:clrMapOvr>
    <a:masterClrMapping/>
  </p:clrMapOvr>
  <p:transition advClick="0" advTm="15000">
    <p:dissolv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2487292"/>
      </p:ext>
    </p:extLst>
  </p:cSld>
  <p:clrMapOvr>
    <a:masterClrMapping/>
  </p:clrMapOvr>
  <p:transition advClick="0" advTm="15000">
    <p:dissolv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4708423"/>
      </p:ext>
    </p:extLst>
  </p:cSld>
  <p:clrMapOvr>
    <a:masterClrMapping/>
  </p:clrMapOvr>
  <p:transition advClick="0" advTm="15000">
    <p:dissolv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310577"/>
      </p:ext>
    </p:extLst>
  </p:cSld>
  <p:clrMapOvr>
    <a:masterClrMapping/>
  </p:clrMapOvr>
  <p:transition advClick="0" advTm="15000">
    <p:dissolv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1811768"/>
      </p:ext>
    </p:extLst>
  </p:cSld>
  <p:clrMapOvr>
    <a:masterClrMapping/>
  </p:clrMapOvr>
  <p:transition advClick="0" advTm="15000">
    <p:dissolv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4509331"/>
      </p:ext>
    </p:extLst>
  </p:cSld>
  <p:clrMapOvr>
    <a:masterClrMapping/>
  </p:clrMapOvr>
  <p:transition advClick="0" advTm="15000">
    <p:dissolv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1826741"/>
      </p:ext>
    </p:extLst>
  </p:cSld>
  <p:clrMapOvr>
    <a:masterClrMapping/>
  </p:clrMapOvr>
  <p:transition advClick="0" advTm="15000">
    <p:dissolv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8800022"/>
      </p:ext>
    </p:extLst>
  </p:cSld>
  <p:clrMapOvr>
    <a:masterClrMapping/>
  </p:clrMapOvr>
  <p:transition advClick="0" advTm="15000">
    <p:dissolv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9100610"/>
      </p:ext>
    </p:extLst>
  </p:cSld>
  <p:clrMapOvr>
    <a:masterClrMapping/>
  </p:clrMapOvr>
  <p:transition advClick="0" advTm="15000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13977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56477"/>
      </p:ext>
    </p:extLst>
  </p:cSld>
  <p:clrMapOvr>
    <a:masterClrMapping/>
  </p:clrMapOvr>
  <p:transition advClick="0" advTm="15000">
    <p:dissolv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928446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701182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610075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903253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270148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072235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444007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594340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7997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769781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440823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34715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6556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9106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86107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8255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2487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3255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5C32-A42E-4950-A645-81FE5241269A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6490-7545-4229-9D3C-CD923158A5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37575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1639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2244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18363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52627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47287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90318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12643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69597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03181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7384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5C32-A42E-4950-A645-81FE5241269A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6490-7545-4229-9D3C-CD923158A5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85879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44254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7209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6064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39287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9587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54663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37726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174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39959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4210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5C32-A42E-4950-A645-81FE5241269A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6490-7545-4229-9D3C-CD923158A5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93728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7182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25290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95760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71750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4975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42125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26351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15116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51782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4995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5C32-A42E-4950-A645-81FE5241269A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6490-7545-4229-9D3C-CD923158A5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89430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06621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30901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89777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6476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35122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05992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27241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61079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43688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0634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5C32-A42E-4950-A645-81FE5241269A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6490-7545-4229-9D3C-CD923158A5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16424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56938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29584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0910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51948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40110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019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29619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74157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0232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6235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5C32-A42E-4950-A645-81FE5241269A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6490-7545-4229-9D3C-CD923158A5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27442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7941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67728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79819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95420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83939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7682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01903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98166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29869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924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5C32-A42E-4950-A645-81FE5241269A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66490-7545-4229-9D3C-CD923158A5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89208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81844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10656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11667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46306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66906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38257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7115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28054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90472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9227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C5C32-A42E-4950-A645-81FE5241269A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66490-7545-4229-9D3C-CD923158A5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2361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384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489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867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advClick="0" advTm="15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103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advClick="0" advTm="15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6219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advClick="0" advTm="15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6706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advClick="0" advTm="15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262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 advClick="0" advTm="15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319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 advClick="0" advTm="15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342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 advClick="0" advTm="15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127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 advClick="0" advTm="15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493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93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advClick="0" advTm="15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6767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335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218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503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98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772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8130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931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8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0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1.xml"/><Relationship Id="rId4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22.xml"/><Relationship Id="rId4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296"/>
            <a:ext cx="9157771" cy="684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2137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nplus.com/files/resources/original/5bc3bd0b64017166749a749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 txBox="1">
            <a:spLocks/>
          </p:cNvSpPr>
          <p:nvPr/>
        </p:nvSpPr>
        <p:spPr>
          <a:xfrm>
            <a:off x="2143108" y="214291"/>
            <a:ext cx="4143404" cy="57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Огород на окне. </a:t>
            </a: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ru-RU" sz="1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L:\9 мая гр.№5\огород гр.№6,5\IMG_20180503_12310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20" y="785794"/>
            <a:ext cx="2857520" cy="26947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L:\9 мая гр.№5\огород гр.№6,5\IMG_20180503_12315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00760" y="500042"/>
            <a:ext cx="2714644" cy="28115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1\Desktop\любовь к природе\фото для семинара\IMG-20190407-WA0003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14282" y="3615120"/>
            <a:ext cx="2857520" cy="30964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1\Desktop\любовь к природе\фото для семинара\IMG-20190407-WA0006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215074" y="3643314"/>
            <a:ext cx="2705096" cy="29624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2" name="Picture 2" descr="C:\Users\1\Desktop\любовь к природе\фото для семинара\IMG-20190407-WA0045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195714" y="2000240"/>
            <a:ext cx="2938626" cy="33575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1015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nplus.com/files/resources/original/5bc3bd0b64017166749a749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5984" y="214291"/>
            <a:ext cx="5072098" cy="571504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5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57422" y="214290"/>
            <a:ext cx="54292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Наблюдения за растениями.</a:t>
            </a:r>
          </a:p>
        </p:txBody>
      </p:sp>
      <p:pic>
        <p:nvPicPr>
          <p:cNvPr id="6" name="Picture 1" descr="C:\Users\1\Desktop\все фото\DSCN211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282" y="928670"/>
            <a:ext cx="4143404" cy="2714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1\Desktop\все фото\фото дети2016\закаливание\DSCN269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43438" y="928670"/>
            <a:ext cx="4143404" cy="2643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1\Desktop\все фото\фото дети2016\DSCN2122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14283" y="3786190"/>
            <a:ext cx="4143403" cy="2857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1\Desktop\все фото\DSCN2124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786314" y="3696868"/>
            <a:ext cx="4000528" cy="29468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8873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nplus.com/files/resources/original/5bc3bd0b64017166749a749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 txBox="1">
            <a:spLocks/>
          </p:cNvSpPr>
          <p:nvPr/>
        </p:nvSpPr>
        <p:spPr>
          <a:xfrm>
            <a:off x="669812" y="71415"/>
            <a:ext cx="7858180" cy="64294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8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Конкурс костюмов из бросового материала</a:t>
            </a:r>
            <a:r>
              <a:rPr lang="ru-RU" sz="8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8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8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Экомода</a:t>
            </a:r>
            <a:r>
              <a:rPr lang="ru-RU" sz="8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8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ru-RU" sz="1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L:\фото\20180627_095015_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283" y="714357"/>
            <a:ext cx="4214842" cy="29502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L:\фото\20180627_095454_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143504" y="785795"/>
            <a:ext cx="3796632" cy="2786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L:\фото\20180627_090755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14282" y="3643314"/>
            <a:ext cx="4214842" cy="2786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 descr="L:\фото\20180627_100148_1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143504" y="3786190"/>
            <a:ext cx="3786182" cy="2714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0269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nplus.com/files/resources/original/5bc3bd0b64017166749a749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 descr="L:\фото\IMG_20180627_09222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282" y="142852"/>
            <a:ext cx="4286280" cy="32147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L:\фото\IMG-20180820-WA007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43438" y="0"/>
            <a:ext cx="4214842" cy="32147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L:\фото\20180627_093914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5720" y="3357562"/>
            <a:ext cx="4286280" cy="31611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L:\фото\IMG-20180820-WA0011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429124" y="3286124"/>
            <a:ext cx="4214842" cy="31432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3054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nplus.com/files/resources/original/5bc3bd0b64017166749a749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 txBox="1">
            <a:spLocks/>
          </p:cNvSpPr>
          <p:nvPr/>
        </p:nvSpPr>
        <p:spPr>
          <a:xfrm>
            <a:off x="642910" y="295253"/>
            <a:ext cx="7858180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Опыты и эксперименты. </a:t>
            </a: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ru-RU" sz="1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L:\фото\Вода эколог. меропр. в ДОУ\Гр.6 волшебница вода\0SEuk_lNEx8 (2)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282" y="714356"/>
            <a:ext cx="4143404" cy="28575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L:\фото\Вода эколог. меропр. в ДОУ\Гр.6 волшебница вода\6Ylu_w7XWzk (2)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14876" y="785794"/>
            <a:ext cx="4214842" cy="2857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L:\фото\Вода эколог. меропр. в ДОУ\Гр.6 волшебница вода\nEH4z7Z5njY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5720" y="3714752"/>
            <a:ext cx="4143404" cy="2857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L:\фото\Вода эколог. меропр. в ДОУ\Гр.6 волшебница вода\ax6kWmiGqCE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714876" y="3714752"/>
            <a:ext cx="4198059" cy="29289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407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1143000"/>
          </a:xfrm>
        </p:spPr>
        <p:txBody>
          <a:bodyPr>
            <a:noAutofit/>
          </a:bodyPr>
          <a:lstStyle/>
          <a:p>
            <a:r>
              <a:rPr lang="ru-RU" sz="1800" dirty="0" smtClean="0"/>
              <a:t>Наш детский сад принял участие </a:t>
            </a:r>
            <a:r>
              <a:rPr lang="ru-RU" sz="1800" dirty="0"/>
              <a:t>в  Региональном  семинаре-практикуме «Духовно-нравственное развитие детей дошкольного </a:t>
            </a:r>
            <a:r>
              <a:rPr lang="ru-RU" sz="1800" dirty="0" smtClean="0"/>
              <a:t>возраста на </a:t>
            </a:r>
            <a:r>
              <a:rPr lang="ru-RU" sz="1800" dirty="0"/>
              <a:t>основе культурно-исторического наследия донского </a:t>
            </a:r>
            <a:r>
              <a:rPr lang="ru-RU" sz="1800" dirty="0" smtClean="0"/>
              <a:t>казачества", показав  </a:t>
            </a:r>
            <a:r>
              <a:rPr lang="ru-RU" sz="1800" dirty="0"/>
              <a:t>интегрированное занятие  в старшей группе на тему: «Лекарственные  растения моего родного края». Дети и их родители приняли участие в экологических акциях: трудовой десант по уборке территории дошкольного учреждения,  создание лекарственной  грядки с   растениями,  был создан  гербарий лекарственных растений Шолоховского района. Совместно с Государственным музеем-заповедником М.А.Шолоховым дети моей группы участвовали в проведении озеленительной акции «Я расту вместе с тобой», Они посадили именные деревья, которые будут расти вместе с нашими детками.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8023" y="3212976"/>
            <a:ext cx="4587954" cy="323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17505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188640"/>
            <a:ext cx="352839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88640"/>
            <a:ext cx="352826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79512" y="4293096"/>
            <a:ext cx="352839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436096" y="4274535"/>
            <a:ext cx="3528392" cy="243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Марина\Desktop\мусор\Camera\IMG_20160824_112016.jpg"/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483768" y="2204864"/>
            <a:ext cx="3744416" cy="23555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82613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Проект</a:t>
            </a:r>
            <a:br>
              <a:rPr lang="ru-RU" b="1" dirty="0"/>
            </a:br>
            <a:r>
              <a:rPr lang="ru-RU" b="1" dirty="0"/>
              <a:t>«Рыбалка – самый любимый вид отдыха нашей семьи».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2300" y="2132856"/>
            <a:ext cx="5359400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36515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1\Desktop\все фото\фото для семинара\IMG-20190407-WA002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71802" y="3857604"/>
            <a:ext cx="3643338" cy="30003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C:\Users\1\Desktop\все фото\11 апреля\IMG-20190411-WA0005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1357298"/>
            <a:ext cx="3214697" cy="47863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2643174" y="332657"/>
            <a:ext cx="40005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solidFill>
                <a:srgbClr val="002060"/>
              </a:solidFill>
            </a:endParaRPr>
          </a:p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122" name="Picture 2" descr="C:\Users\1\Desktop\все фото\11 апреля\IMG-20190411-WA0023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232919" y="1357298"/>
            <a:ext cx="2911081" cy="3881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857224" y="285729"/>
            <a:ext cx="807249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В любой из дней, независимо от времени года, наша семья  может спонтанно  схватить удочки и отправиться на рыбалку. Больше  всех рыбалку любит  мой папа, но и мы с мамой стараемся его в этом поддерживать. Его любимая рыба – щука, любимая рыболовная  снасть -  спиннинг.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357554" y="1857364"/>
            <a:ext cx="2714644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Я, конечно, ни рыбак,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Пусть удилище в руках,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Не судите меня строго.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Просто подержу немного.</a:t>
            </a:r>
          </a:p>
        </p:txBody>
      </p:sp>
    </p:spTree>
    <p:extLst>
      <p:ext uri="{BB962C8B-B14F-4D97-AF65-F5344CB8AC3E}">
        <p14:creationId xmlns:p14="http://schemas.microsoft.com/office/powerpoint/2010/main" xmlns="" val="15120850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Users\1\Desktop\все фото\IMG_20190505_21403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282" y="1357298"/>
            <a:ext cx="3333349" cy="4786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1\Desktop\все фото\IMG_20190507_06040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286512" y="1071546"/>
            <a:ext cx="2667273" cy="34718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5" descr="C:\Users\1\Desktop\все фото\IMG_20190505_214022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500430" y="3071810"/>
            <a:ext cx="2928958" cy="35718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857224" y="142852"/>
            <a:ext cx="7643866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</a:rPr>
              <a:t>Как приятно после тяжелых рабочих будней сесть на берегу, закинуть удочки и просто наблюдать за поплавком, при этом ни о чем не думать, лишь повторять заветные слова: «Ловись, рыбка, большая и маленькая».</a:t>
            </a:r>
          </a:p>
        </p:txBody>
      </p:sp>
    </p:spTree>
    <p:extLst>
      <p:ext uri="{BB962C8B-B14F-4D97-AF65-F5344CB8AC3E}">
        <p14:creationId xmlns:p14="http://schemas.microsoft.com/office/powerpoint/2010/main" xmlns="" val="107752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nplus.com/files/resources/original/5bc3bd0b64017166749a749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СОЗДАНЫ СЕМЕЙНЫЕ АРХИВЫ «ОТДЫХАЕМ ,НЕ ВРЕДЯ!» (семейные фотографии- отдых на природе: парк, лес, дача)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3"/>
            <a:ext cx="4054475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аня\Desktop\экв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3"/>
            <a:ext cx="4054475" cy="293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аня\Desktop\хзцй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01972"/>
            <a:ext cx="4054475" cy="263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аня\Desktop\зхе.jp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89341"/>
            <a:ext cx="4054475" cy="2638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3325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 descr="DSCF115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3848502"/>
            <a:ext cx="3500430" cy="2842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3" descr="C:\Users\1\Desktop\все фото\16 апреля\IMG-20190416-WA000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57818" y="785794"/>
            <a:ext cx="3571900" cy="2643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857224" y="285728"/>
            <a:ext cx="764386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spc="50" dirty="0">
                <a:ln w="11430"/>
                <a:solidFill>
                  <a:srgbClr val="002060"/>
                </a:solidFill>
              </a:rPr>
              <a:t>Самый крупный наш трофей  – щука.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428992" y="1714489"/>
            <a:ext cx="2000264" cy="36933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Встанем с папой в пять утра.</a:t>
            </a:r>
          </a:p>
          <a:p>
            <a:r>
              <a:rPr lang="ru-RU" b="1" dirty="0">
                <a:solidFill>
                  <a:srgbClr val="002060"/>
                </a:solidFill>
              </a:rPr>
              <a:t>На рыбалку нам пора как большой пойду я с папой .</a:t>
            </a:r>
          </a:p>
          <a:p>
            <a:r>
              <a:rPr lang="ru-RU" b="1" dirty="0">
                <a:solidFill>
                  <a:srgbClr val="002060"/>
                </a:solidFill>
              </a:rPr>
              <a:t>И совсем не буду плакать .</a:t>
            </a:r>
          </a:p>
          <a:p>
            <a:r>
              <a:rPr lang="ru-RU" b="1" dirty="0">
                <a:solidFill>
                  <a:srgbClr val="002060"/>
                </a:solidFill>
              </a:rPr>
              <a:t>Мы улов свой принесем угостим ухой весь дом.</a:t>
            </a:r>
            <a:r>
              <a:rPr lang="ru-RU" b="1" dirty="0">
                <a:solidFill>
                  <a:srgbClr val="1F497D"/>
                </a:solidFill>
              </a:rPr>
              <a:t/>
            </a:r>
            <a:br>
              <a:rPr lang="ru-RU" b="1" dirty="0">
                <a:solidFill>
                  <a:srgbClr val="1F497D"/>
                </a:solidFill>
              </a:rPr>
            </a:br>
            <a:endParaRPr lang="ru-RU" b="1" dirty="0">
              <a:solidFill>
                <a:srgbClr val="1F497D"/>
              </a:solidFill>
            </a:endParaRPr>
          </a:p>
        </p:txBody>
      </p:sp>
      <p:pic>
        <p:nvPicPr>
          <p:cNvPr id="13" name="Picture 4" descr="C:\Users\1\Desktop\все фото\IMG_20190505_214059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785794"/>
            <a:ext cx="3261920" cy="2643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 702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29256" y="3857628"/>
            <a:ext cx="3428992" cy="2805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31878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 descr="SDC1054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214678" y="2500306"/>
            <a:ext cx="3286148" cy="40811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C:\Users\1\Desktop\все фото\фото для семинара\IMG-20190407-WA002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357950" y="214290"/>
            <a:ext cx="2568521" cy="32527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1986354-e4625335738a4f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14290"/>
            <a:ext cx="3429024" cy="33575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428992" y="678320"/>
            <a:ext cx="3000396" cy="143116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  <a:ea typeface="Times New Roman" pitchFamily="18" charset="0"/>
                <a:cs typeface="Tahoma" pitchFamily="34" charset="0"/>
              </a:rPr>
              <a:t>Говорят, не женское это дело, рыбалка. А  нашей маме очень нравится с нами на рыбалке.</a:t>
            </a:r>
            <a:endParaRPr lang="ru-RU" b="1" dirty="0">
              <a:solidFill>
                <a:srgbClr val="002060"/>
              </a:solidFill>
              <a:ea typeface="Times New Roman" pitchFamily="18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9042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23528" y="332656"/>
            <a:ext cx="52565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solidFill>
                <a:prstClr val="black"/>
              </a:solidFill>
            </a:endParaRPr>
          </a:p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146" name="Picture 2" descr="C:\Users\1\Desktop\любовь к природе\фото для семинара\IMG-20190407-WA004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86314" y="3643314"/>
            <a:ext cx="4105404" cy="29966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28596" y="142853"/>
            <a:ext cx="814393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Между рыбалкой можно отдохнуть и позагорать.</a:t>
            </a:r>
          </a:p>
          <a:p>
            <a:pPr algn="ctr"/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6147" name="Picture 3" descr="C:\Users\1\Desktop\все фото\11 апреля\IMG-20190411-WA001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786182" y="571480"/>
            <a:ext cx="4826034" cy="3143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 descr="C:\Users\1\Desktop\все фото\фото для семинара\IMG-20190407-WA0033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71472" y="2928934"/>
            <a:ext cx="3250401" cy="36909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642910" y="1142984"/>
            <a:ext cx="300039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На песочке у реки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Загорают рыбаки.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Рыбка что-то не клюёт,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Вот и греют свой живот.</a:t>
            </a:r>
          </a:p>
        </p:txBody>
      </p:sp>
    </p:spTree>
    <p:extLst>
      <p:ext uri="{BB962C8B-B14F-4D97-AF65-F5344CB8AC3E}">
        <p14:creationId xmlns:p14="http://schemas.microsoft.com/office/powerpoint/2010/main" xmlns="" val="3858653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5"/>
          <p:cNvGrpSpPr/>
          <p:nvPr/>
        </p:nvGrpSpPr>
        <p:grpSpPr>
          <a:xfrm rot="4737650">
            <a:off x="7535507" y="109818"/>
            <a:ext cx="1063210" cy="1794778"/>
            <a:chOff x="6228184" y="4365104"/>
            <a:chExt cx="984684" cy="1662220"/>
          </a:xfrm>
        </p:grpSpPr>
        <p:sp>
          <p:nvSpPr>
            <p:cNvPr id="7" name="Овал 6"/>
            <p:cNvSpPr/>
            <p:nvPr/>
          </p:nvSpPr>
          <p:spPr>
            <a:xfrm>
              <a:off x="6228184" y="4365104"/>
              <a:ext cx="432048" cy="432048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" name="Овал 7"/>
            <p:cNvSpPr/>
            <p:nvPr/>
          </p:nvSpPr>
          <p:spPr>
            <a:xfrm>
              <a:off x="6844444" y="5290476"/>
              <a:ext cx="368424" cy="368424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" name="Овал 8"/>
            <p:cNvSpPr/>
            <p:nvPr/>
          </p:nvSpPr>
          <p:spPr>
            <a:xfrm>
              <a:off x="6508131" y="5843112"/>
              <a:ext cx="184212" cy="184212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214546" y="214290"/>
            <a:ext cx="564360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Рыбачим мы в любое  время  года.</a:t>
            </a:r>
          </a:p>
          <a:p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8194" name="Picture 2" descr="http://itd1.mycdn.me/image?id=872012841281&amp;t=20&amp;plc=WEB&amp;tkn=*EoW0qL4LT5HHlbLbn30HBWNTs_o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28926" y="1928802"/>
            <a:ext cx="3284986" cy="2214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6" name="AutoShape 4" descr="https://poplavok31.ru/uploads/posts/2016-02/1455188040_img_039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198" name="AutoShape 6" descr="https://poplavok31.ru/uploads/posts/2016-02/1455188040_img_039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200" name="AutoShape 8" descr="https://poplavok31.ru/uploads/posts/2016-02/1455188040_img_039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202" name="AutoShape 10" descr="https://poplavok31.ru/uploads/posts/2016-02/1455188040_img_039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204" name="AutoShape 12" descr="https://poplavok31.ru/uploads/posts/2016-02/1455188040_img_039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206" name="AutoShape 14" descr="https://poplavok31.ru/uploads/posts/2016-02/1455188040_img_039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8208" name="Picture 16" descr="https://pbs.twimg.com/media/B_5KFitU0AAOskA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214942" y="3857628"/>
            <a:ext cx="3714609" cy="2690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10" name="Picture 18" descr="http://data14.i.gallery.ru/albums/gallery/20483-f77d9-42352239-m750x740-ua868f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14282" y="3786190"/>
            <a:ext cx="3786214" cy="28958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785786" y="857232"/>
            <a:ext cx="7786742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Лед на речке голубой. Рыбок видно под водой. Я на них смотреть люблю. На рыбалке, я их ловлю. Я на берегу сижу, Удочку в руках держу. Каждый день, зимой и летом. Не скучаю я, при этом.</a:t>
            </a: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9395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1520" y="332656"/>
            <a:ext cx="839244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Есть у нас и своя лодка, на которой мы любим  рыбачить.  </a:t>
            </a:r>
          </a:p>
        </p:txBody>
      </p:sp>
      <p:pic>
        <p:nvPicPr>
          <p:cNvPr id="7172" name="Picture 4" descr="http://www.mnev.ru/upload/iblock/999/9994868525a65a4a4bf4e004e9137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143116"/>
            <a:ext cx="4680805" cy="44291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928662" y="1500174"/>
            <a:ext cx="3500462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Летним утром спозаранку идем мы с дедом на рыбалку. 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По </a:t>
            </a:r>
            <a:r>
              <a:rPr lang="ru-RU" sz="2000" b="1" dirty="0" err="1">
                <a:solidFill>
                  <a:srgbClr val="002060"/>
                </a:solidFill>
              </a:rPr>
              <a:t>тропиночке</a:t>
            </a:r>
            <a:r>
              <a:rPr lang="ru-RU" sz="2000" b="1" dirty="0">
                <a:solidFill>
                  <a:srgbClr val="002060"/>
                </a:solidFill>
              </a:rPr>
              <a:t> пойдем.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Место рыбное найдем.</a:t>
            </a:r>
          </a:p>
        </p:txBody>
      </p:sp>
    </p:spTree>
    <p:extLst>
      <p:ext uri="{BB962C8B-B14F-4D97-AF65-F5344CB8AC3E}">
        <p14:creationId xmlns:p14="http://schemas.microsoft.com/office/powerpoint/2010/main" xmlns="" val="713691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C:\Users\1\Desktop\все фото\IMG_20190505_21425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0" y="214290"/>
            <a:ext cx="4286280" cy="42171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 919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71670" y="3786190"/>
            <a:ext cx="4071966" cy="29003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Группа 5"/>
          <p:cNvGrpSpPr/>
          <p:nvPr/>
        </p:nvGrpSpPr>
        <p:grpSpPr>
          <a:xfrm rot="4737650">
            <a:off x="4689155" y="5193520"/>
            <a:ext cx="897832" cy="1496353"/>
            <a:chOff x="6228184" y="4365104"/>
            <a:chExt cx="984684" cy="1662220"/>
          </a:xfrm>
        </p:grpSpPr>
        <p:sp>
          <p:nvSpPr>
            <p:cNvPr id="11" name="Овал 10"/>
            <p:cNvSpPr/>
            <p:nvPr/>
          </p:nvSpPr>
          <p:spPr>
            <a:xfrm>
              <a:off x="6228184" y="4365104"/>
              <a:ext cx="432048" cy="432048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6844444" y="5290476"/>
              <a:ext cx="368424" cy="368424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6508131" y="5843112"/>
              <a:ext cx="184212" cy="184212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</p:grpSp>
      <p:pic>
        <p:nvPicPr>
          <p:cNvPr id="15" name="Picture 2" descr="https://image.freepik.com/free-photo/happy-man-fishing-with-his-son_13339-1178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2852"/>
            <a:ext cx="4000528" cy="4000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90338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5"/>
          <p:cNvGrpSpPr/>
          <p:nvPr/>
        </p:nvGrpSpPr>
        <p:grpSpPr>
          <a:xfrm rot="4737650">
            <a:off x="7088473" y="1857803"/>
            <a:ext cx="938867" cy="1592102"/>
            <a:chOff x="6228184" y="4365104"/>
            <a:chExt cx="984684" cy="1662220"/>
          </a:xfrm>
        </p:grpSpPr>
        <p:sp>
          <p:nvSpPr>
            <p:cNvPr id="7" name="Овал 6"/>
            <p:cNvSpPr/>
            <p:nvPr/>
          </p:nvSpPr>
          <p:spPr>
            <a:xfrm>
              <a:off x="6228184" y="4365104"/>
              <a:ext cx="432048" cy="432048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" name="Овал 7"/>
            <p:cNvSpPr/>
            <p:nvPr/>
          </p:nvSpPr>
          <p:spPr>
            <a:xfrm>
              <a:off x="6844444" y="5290476"/>
              <a:ext cx="368424" cy="368424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" name="Овал 8"/>
            <p:cNvSpPr/>
            <p:nvPr/>
          </p:nvSpPr>
          <p:spPr>
            <a:xfrm>
              <a:off x="6508131" y="5843112"/>
              <a:ext cx="184212" cy="184212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</p:grpSp>
      <p:pic>
        <p:nvPicPr>
          <p:cNvPr id="12" name="Рисунок 11" descr="Изображение 70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72000" y="3571876"/>
            <a:ext cx="4113282" cy="3017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500034" y="214291"/>
            <a:ext cx="835824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</a:rPr>
              <a:t>   </a:t>
            </a:r>
            <a:r>
              <a:rPr lang="ru-RU" sz="2800" b="1" dirty="0">
                <a:solidFill>
                  <a:srgbClr val="002060"/>
                </a:solidFill>
              </a:rPr>
              <a:t>Любим рыбку не только мы, но и  наш кот- Пушок. </a:t>
            </a:r>
          </a:p>
          <a:p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12290" name="Picture 2" descr="http://cdn.fishki.net/upload/post/2017/02/10/2215309/tn/8768438qw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14282" y="2428868"/>
            <a:ext cx="4071965" cy="27606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286116" y="1214422"/>
            <a:ext cx="342902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Просит кот Пушок у Вовы: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Дай мне рыбьей требухи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Или рыбки свежей вдоволь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Из забористой ухи.</a:t>
            </a:r>
          </a:p>
        </p:txBody>
      </p:sp>
    </p:spTree>
    <p:extLst>
      <p:ext uri="{BB962C8B-B14F-4D97-AF65-F5344CB8AC3E}">
        <p14:creationId xmlns:p14="http://schemas.microsoft.com/office/powerpoint/2010/main" xmlns="" val="2431194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1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Конкурс рисунков для родителей и детей «Край мой родной»</a:t>
            </a:r>
            <a:endParaRPr lang="ru-RU" dirty="0"/>
          </a:p>
        </p:txBody>
      </p:sp>
      <p:pic>
        <p:nvPicPr>
          <p:cNvPr id="16387" name="Picture 3" descr="C:\Users\аня\Desktop\гш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580" y="1184673"/>
            <a:ext cx="7560840" cy="567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73811611"/>
      </p:ext>
    </p:extLst>
  </p:cSld>
  <p:clrMapOvr>
    <a:masterClrMapping/>
  </p:clrMapOvr>
  <p:transition advClick="0" advTm="15000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nplus.com/files/resources/original/5bc3bd0b64017166749a749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642910" y="22298"/>
            <a:ext cx="7858180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Конкурс  поделок из природного материала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аня\Desktop\55ю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21366"/>
            <a:ext cx="4129017" cy="55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ня\Desktop\еенп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6786"/>
            <a:ext cx="4139952" cy="551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589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nplus.com/files/resources/original/5bc3bd0b64017166749a749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аня\Desktop\рот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6276802" cy="485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608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nplus.com/files/resources/original/5bc3bd0b64017166749a749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C:\Users\аня\Desktop\ггшо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183255" cy="212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ня\Desktop\жбт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4802" y="26059"/>
            <a:ext cx="3183255" cy="2214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аня\Desktop\увс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838" y="4608606"/>
            <a:ext cx="3151922" cy="212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аня\Desktop\шшлд.jp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398396"/>
            <a:ext cx="3151921" cy="211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аня\Desktop\рршш.jpg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94319"/>
            <a:ext cx="3151921" cy="2152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4041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nplus.com/files/resources/original/5bc3bd0b64017166749a749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986" name="Picture 2" descr="C:\Users\1\Desktop\любовь к природе\фото для семинара\IMG-20190407-WA004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86314" y="1142984"/>
            <a:ext cx="4143404" cy="3107553"/>
          </a:xfrm>
          <a:prstGeom prst="rect">
            <a:avLst/>
          </a:prstGeom>
          <a:noFill/>
        </p:spPr>
      </p:pic>
      <p:sp>
        <p:nvSpPr>
          <p:cNvPr id="4" name="Содержимое 2"/>
          <p:cNvSpPr txBox="1">
            <a:spLocks/>
          </p:cNvSpPr>
          <p:nvPr/>
        </p:nvSpPr>
        <p:spPr>
          <a:xfrm>
            <a:off x="642910" y="295252"/>
            <a:ext cx="7858180" cy="84773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ПРОЕКТ «КРАСНАЯ КНИГА РОСТОВСКОЙ ОБЛАСТИ» «ЭКОЛОГИЧЕСКИЕ СКАЗКИ ДЛЯ ДЕТЕЙ»</a:t>
            </a:r>
            <a:endParaRPr lang="ru-RU" sz="1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7" name="Picture 3" descr="C:\Users\1\Desktop\любовь к природе\фото для семинара\IMG-20190407-WA0049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85720" y="1571612"/>
            <a:ext cx="3107535" cy="3929090"/>
          </a:xfrm>
          <a:prstGeom prst="rect">
            <a:avLst/>
          </a:prstGeom>
          <a:noFill/>
        </p:spPr>
      </p:pic>
      <p:pic>
        <p:nvPicPr>
          <p:cNvPr id="41990" name="Picture 6" descr="C:\Users\1\Desktop\любовь к природе\фото для семинара\IMG-20190407-WA0055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57488" y="3500438"/>
            <a:ext cx="4214810" cy="31611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7853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nplus.com/files/resources/original/5bc3bd0b64017166749a749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 descr="C:\Users\1\Desktop\любовь к природе\фото для семинара\IMG-20190407-WA005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500694" y="285728"/>
            <a:ext cx="2714643" cy="3325438"/>
          </a:xfrm>
          <a:prstGeom prst="rect">
            <a:avLst/>
          </a:prstGeom>
          <a:noFill/>
        </p:spPr>
      </p:pic>
      <p:pic>
        <p:nvPicPr>
          <p:cNvPr id="4" name="Picture 4" descr="C:\Users\1\Desktop\любовь к природе\фото для семинара\IMG-20190407-WA005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72066" y="3714752"/>
            <a:ext cx="3750464" cy="3000372"/>
          </a:xfrm>
          <a:prstGeom prst="rect">
            <a:avLst/>
          </a:prstGeom>
          <a:noFill/>
        </p:spPr>
      </p:pic>
      <p:pic>
        <p:nvPicPr>
          <p:cNvPr id="43010" name="Picture 2" descr="C:\Users\1\Desktop\любовь к природе\фото для семинара\IMG-20190407-WA0057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50001" y="571480"/>
            <a:ext cx="3964810" cy="5286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3337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C:\Users\аня\Desktop\кркн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885" y="173599"/>
            <a:ext cx="3881120" cy="2914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ня\Desktop\жзщ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429000"/>
            <a:ext cx="3881119" cy="2914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аня\Desktop\гнк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8235" y="165828"/>
            <a:ext cx="3884295" cy="29217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2248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nplus.com/files/resources/original/5bc3bd0b64017166749a749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7858180" cy="7143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Акция «Украсим цветами наш детский сад»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3" descr="C:\Users\1\Desktop\все фото\Посадка цветов группа Теремок\IMG-20180507-WA003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282" y="714356"/>
            <a:ext cx="3643338" cy="30718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" descr="C:\Users\1\Desktop\все фото\Посадка цветов группа Теремок\IMG-20180507-WA0028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72000" y="714356"/>
            <a:ext cx="4071966" cy="30718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1\Desktop\все фото\Посадка цветов группа Теремок\IMG-20180507-WA0058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14282" y="3857628"/>
            <a:ext cx="3643338" cy="2857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C:\Users\1\Desktop\все фото\Посадка цветов группа Теремок\IMG-20180507-WA0063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286248" y="3786190"/>
            <a:ext cx="4429156" cy="2786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5860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nplus.com/files/resources/original/5bc3bd0b64017166749a749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 txBox="1">
            <a:spLocks/>
          </p:cNvSpPr>
          <p:nvPr/>
        </p:nvSpPr>
        <p:spPr>
          <a:xfrm>
            <a:off x="2295508" y="295253"/>
            <a:ext cx="4143404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Посадка деревьев. </a:t>
            </a: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ru-RU" sz="1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L:\фото\20180423_11134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282" y="857231"/>
            <a:ext cx="3286148" cy="38599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L:\фото\20180423_11132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857884" y="285728"/>
            <a:ext cx="3084242" cy="3429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L:\фото\20180423_111257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86116" y="3286124"/>
            <a:ext cx="3429024" cy="32147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6984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nplus.com/files/resources/original/5bc3bd0b64017166749a749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214291"/>
            <a:ext cx="7000924" cy="571504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Уборка территории в разное время года.</a:t>
            </a:r>
          </a:p>
          <a:p>
            <a:pPr algn="ctr">
              <a:buNone/>
            </a:pPr>
            <a:endParaRPr lang="ru-RU" sz="15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1\Desktop\все фото\фото дети2016\DSCN213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282" y="714356"/>
            <a:ext cx="3714776" cy="2714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1\Desktop\все фото\фото дети2016\DSCN213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857752" y="714357"/>
            <a:ext cx="4024309" cy="2714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L:\Фото\Фото0671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14282" y="3500438"/>
            <a:ext cx="3714775" cy="31099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L:\Фото\Фото0675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714876" y="3500438"/>
            <a:ext cx="4003913" cy="31100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9853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458</Words>
  <Application>Microsoft Office PowerPoint</Application>
  <PresentationFormat>Экран (4:3)</PresentationFormat>
  <Paragraphs>33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21</vt:i4>
      </vt:variant>
      <vt:variant>
        <vt:lpstr>Заголовки слайдов</vt:lpstr>
      </vt:variant>
      <vt:variant>
        <vt:i4>29</vt:i4>
      </vt:variant>
    </vt:vector>
  </HeadingPairs>
  <TitlesOfParts>
    <vt:vector size="50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7_Тема Office</vt:lpstr>
      <vt:lpstr>8_Тема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18_Тема Office</vt:lpstr>
      <vt:lpstr>19_Тема Office</vt:lpstr>
      <vt:lpstr>20_Тема Office</vt:lpstr>
      <vt:lpstr>21_Тема Office</vt:lpstr>
      <vt:lpstr>22_Тема Office</vt:lpstr>
      <vt:lpstr>23_Тема Office</vt:lpstr>
      <vt:lpstr>Слайд 1</vt:lpstr>
      <vt:lpstr>СОЗДАНЫ СЕМЕЙНЫЕ АРХИВЫ «ОТДЫХАЕМ ,НЕ ВРЕДЯ!» (семейные фотографии- отдых на природе: парк, лес, дача) </vt:lpstr>
      <vt:lpstr>Слайд 3</vt:lpstr>
      <vt:lpstr>Слайд 4</vt:lpstr>
      <vt:lpstr>Слайд 5</vt:lpstr>
      <vt:lpstr>Слайд 6</vt:lpstr>
      <vt:lpstr>  Акция «Украсим цветами наш детский сад»  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Наш детский сад принял участие в  Региональном  семинаре-практикуме «Духовно-нравственное развитие детей дошкольного возраста на основе культурно-исторического наследия донского казачества", показав  интегрированное занятие  в старшей группе на тему: «Лекарственные  растения моего родного края». Дети и их родители приняли участие в экологических акциях: трудовой десант по уборке территории дошкольного учреждения,  создание лекарственной  грядки с   растениями,  был создан  гербарий лекарственных растений Шолоховского района. Совместно с Государственным музеем-заповедником М.А.Шолоховым дети моей группы участвовали в проведении озеленительной акции «Я расту вместе с тобой», Они посадили именные деревья, которые будут расти вместе с нашими детками.</vt:lpstr>
      <vt:lpstr>Слайд 16</vt:lpstr>
      <vt:lpstr>Проект «Рыбалка – самый любимый вид отдыха нашей семьи». 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Конкурс рисунков для родителей и детей «Край мой родной»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аня</dc:creator>
  <cp:lastModifiedBy>1</cp:lastModifiedBy>
  <cp:revision>7</cp:revision>
  <dcterms:created xsi:type="dcterms:W3CDTF">2019-05-19T10:21:12Z</dcterms:created>
  <dcterms:modified xsi:type="dcterms:W3CDTF">2019-06-16T11:12:40Z</dcterms:modified>
</cp:coreProperties>
</file>