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Masters/slideMaster19.xml" ContentType="application/vnd.openxmlformats-officedocument.presentationml.slideMaster+xml"/>
  <Override PartName="/ppt/slides/slide25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71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60.xml" ContentType="application/vnd.openxmlformats-officedocument.presentationml.slideLayout+xml"/>
  <Override PartName="/ppt/theme/theme18.xml" ContentType="application/vnd.openxmlformats-officedocument.theme+xml"/>
  <Override PartName="/ppt/tableStyles.xml" ContentType="application/vnd.openxmlformats-officedocument.presentationml.tableStyles+xml"/>
  <Override PartName="/ppt/slideLayouts/slideLayout102.xml" ContentType="application/vnd.openxmlformats-officedocument.presentationml.slideLayout+xml"/>
  <Override PartName="/ppt/slideMasters/slideMaster8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Layouts/slideLayout225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theme/theme21.xml" ContentType="application/vnd.openxmlformats-officedocument.theme+xml"/>
  <Override PartName="/ppt/slideLayouts/slideLayout8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10.xml" ContentType="application/vnd.openxmlformats-officedocument.theme+xml"/>
  <Override PartName="/ppt/slideLayouts/slideLayout187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76.xml" ContentType="application/vnd.openxmlformats-officedocument.presentationml.slideLayout+xml"/>
  <Default Extension="png" ContentType="image/png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90.xml" ContentType="application/vnd.openxmlformats-officedocument.presentationml.slideLayout+xml"/>
  <Override PartName="/ppt/presentation.xml" ContentType="application/vnd.openxmlformats-officedocument.presentationml.presentation.main+xml"/>
  <Override PartName="/ppt/slideMasters/slideMaster16.xml" ContentType="application/vnd.openxmlformats-officedocument.presentationml.slideMaster+xml"/>
  <Override PartName="/ppt/slides/slide22.xml" ContentType="application/vnd.openxmlformats-officedocument.presentationml.slide+xml"/>
  <Override PartName="/ppt/slideLayouts/slideLayout32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219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21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15.xml" ContentType="application/vnd.openxmlformats-officedocument.theme+xml"/>
  <Override PartName="/ppt/slideLayouts/slideLayout222.xml" ContentType="application/vnd.openxmlformats-officedocument.presentationml.slideLayout+xml"/>
  <Override PartName="/ppt/slideMasters/slideMaster5.xml" ContentType="application/vnd.openxmlformats-officedocument.presentationml.slideMaster+xml"/>
  <Override PartName="/ppt/slideLayouts/slideLayout59.xml" ContentType="application/vnd.openxmlformats-officedocument.presentationml.slideLayout+xml"/>
  <Override PartName="/ppt/theme/theme7.xml" ContentType="application/vnd.openxmlformats-officedocument.theme+xml"/>
  <Override PartName="/ppt/slideLayouts/slideLayout159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theme/theme16.xml" ContentType="application/vnd.openxmlformats-officedocument.theme+xml"/>
  <Override PartName="/ppt/slideLayouts/slideLayout227.xml" ContentType="application/vnd.openxmlformats-officedocument.presentationml.slideLayout+xml"/>
  <Override PartName="/ppt/slideMasters/slideMaster13.xml" ContentType="application/vnd.openxmlformats-officedocument.presentationml.slideMaster+xml"/>
  <Override PartName="/ppt/slideLayouts/slideLayout100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Masters/slideMaster6.xml" ContentType="application/vnd.openxmlformats-officedocument.presentationml.slideMaster+xml"/>
  <Override PartName="/ppt/slideMasters/slideMaster20.xml" ContentType="application/vnd.openxmlformats-officedocument.presentationml.slideMaster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theme/theme12.xml" ContentType="application/vnd.openxmlformats-officedocument.theme+xml"/>
  <Override PartName="/ppt/slideLayouts/slideLayout189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28.xml" ContentType="application/vnd.openxmlformats-officedocument.presentationml.slide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Masters/slideMaster18.xml" ContentType="application/vnd.openxmlformats-officedocument.presentationml.slideMaster+xml"/>
  <Override PartName="/ppt/slides/slide24.xml" ContentType="application/vnd.openxmlformats-officedocument.presentationml.slide+xml"/>
  <Override PartName="/ppt/slideLayouts/slideLayout16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105.xml" ContentType="application/vnd.openxmlformats-officedocument.presentationml.slideLayout+xml"/>
  <Default Extension="jpeg" ContentType="image/jpeg"/>
  <Override PartName="/ppt/slideLayouts/slideLayout134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Masters/slideMaster14.xml" ContentType="application/vnd.openxmlformats-officedocument.presentationml.slideMaster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30.xml" ContentType="application/vnd.openxmlformats-officedocument.presentationml.slideLayout+xml"/>
  <Override PartName="/ppt/theme/theme17.xml" ContentType="application/vnd.openxmlformats-officedocument.theme+xml"/>
  <Override PartName="/ppt/slideLayouts/slideLayout217.xml" ContentType="application/vnd.openxmlformats-officedocument.presentationml.slideLayout+xml"/>
  <Override PartName="/ppt/slideMasters/slideMaster21.xml" ContentType="application/vnd.openxmlformats-officedocument.presentationml.slideMaster+xml"/>
  <Override PartName="/ppt/slideLayouts/slideLayout206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Masters/slideMaster7.xml" ContentType="application/vnd.openxmlformats-officedocument.presentationml.slideMaster+xml"/>
  <Override PartName="/ppt/slideMasters/slideMaster10.xml" ContentType="application/vnd.openxmlformats-officedocument.presentationml.slideMaster+xml"/>
  <Override PartName="/ppt/theme/theme9.xml" ContentType="application/vnd.openxmlformats-officedocument.theme+xml"/>
  <Override PartName="/ppt/theme/theme13.xml" ContentType="application/vnd.openxmlformats-officedocument.theme+xml"/>
  <Override PartName="/ppt/slideLayouts/slideLayout179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s/slide8.xml" ContentType="application/vnd.openxmlformats-officedocument.presentationml.slide+xml"/>
  <Override PartName="/ppt/slideLayouts/slideLayout6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20.xml" ContentType="application/vnd.openxmlformats-officedocument.presentationml.slideLayout+xml"/>
  <Override PartName="/ppt/theme/theme20.xml" ContentType="application/vnd.openxmlformats-officedocument.theme+xml"/>
  <Override PartName="/ppt/slides/slide29.xml" ContentType="application/vnd.openxmlformats-officedocument.presentationml.slide+xml"/>
  <Override PartName="/ppt/slideLayouts/slideLayout39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64.xml" ContentType="application/vnd.openxmlformats-officedocument.presentationml.slideLayout+xml"/>
  <Override PartName="/ppt/theme/theme1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Masters/slideMaster15.xml" ContentType="application/vnd.openxmlformats-officedocument.presentationml.slideMaster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theme/theme14.xml" ContentType="application/vnd.openxmlformats-officedocument.theme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50.xml" ContentType="application/vnd.openxmlformats-officedocument.presentationml.slideLayout+xml"/>
  <Override PartName="/ppt/theme/theme19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Masters/slideMaster9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Layouts/slideLayout215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11.xml" ContentType="application/vnd.openxmlformats-officedocument.theme+xml"/>
  <Override PartName="/ppt/slideLayouts/slideLayout177.xml" ContentType="application/vnd.openxmlformats-officedocument.presentationml.slideLayou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3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91.xml" ContentType="application/vnd.openxmlformats-officedocument.presentationml.slideLayout+xml"/>
  <Default Extension="rels" ContentType="application/vnd.openxmlformats-package.relationships+xml"/>
  <Override PartName="/ppt/slideMasters/slideMaster17.xml" ContentType="application/vnd.openxmlformats-officedocument.presentationml.slideMaster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209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  <p:sldMasterId id="2147483696" r:id="rId5"/>
    <p:sldMasterId id="2147483708" r:id="rId6"/>
    <p:sldMasterId id="2147483732" r:id="rId7"/>
    <p:sldMasterId id="2147483744" r:id="rId8"/>
    <p:sldMasterId id="2147483780" r:id="rId9"/>
    <p:sldMasterId id="2147483792" r:id="rId10"/>
    <p:sldMasterId id="2147483804" r:id="rId11"/>
    <p:sldMasterId id="2147483816" r:id="rId12"/>
    <p:sldMasterId id="2147483828" r:id="rId13"/>
    <p:sldMasterId id="2147483840" r:id="rId14"/>
    <p:sldMasterId id="2147483852" r:id="rId15"/>
    <p:sldMasterId id="2147483864" r:id="rId16"/>
    <p:sldMasterId id="2147483876" r:id="rId17"/>
    <p:sldMasterId id="2147483888" r:id="rId18"/>
    <p:sldMasterId id="2147483900" r:id="rId19"/>
    <p:sldMasterId id="2147483912" r:id="rId20"/>
    <p:sldMasterId id="2147483924" r:id="rId21"/>
  </p:sldMasterIdLst>
  <p:sldIdLst>
    <p:sldId id="256" r:id="rId22"/>
    <p:sldId id="257" r:id="rId23"/>
    <p:sldId id="258" r:id="rId24"/>
    <p:sldId id="260" r:id="rId25"/>
    <p:sldId id="262" r:id="rId26"/>
    <p:sldId id="263" r:id="rId27"/>
    <p:sldId id="264" r:id="rId28"/>
    <p:sldId id="265" r:id="rId29"/>
    <p:sldId id="266" r:id="rId30"/>
    <p:sldId id="268" r:id="rId31"/>
    <p:sldId id="269" r:id="rId32"/>
    <p:sldId id="272" r:id="rId33"/>
    <p:sldId id="273" r:id="rId34"/>
    <p:sldId id="274" r:id="rId35"/>
    <p:sldId id="275" r:id="rId36"/>
    <p:sldId id="276" r:id="rId37"/>
    <p:sldId id="277" r:id="rId38"/>
    <p:sldId id="278" r:id="rId39"/>
    <p:sldId id="279" r:id="rId40"/>
    <p:sldId id="280" r:id="rId41"/>
    <p:sldId id="281" r:id="rId42"/>
    <p:sldId id="282" r:id="rId43"/>
    <p:sldId id="283" r:id="rId44"/>
    <p:sldId id="284" r:id="rId45"/>
    <p:sldId id="285" r:id="rId46"/>
    <p:sldId id="286" r:id="rId47"/>
    <p:sldId id="287" r:id="rId48"/>
    <p:sldId id="288" r:id="rId49"/>
    <p:sldId id="289" r:id="rId5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70" d="100"/>
          <a:sy n="70" d="100"/>
        </p:scale>
        <p:origin x="-1572" y="-45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" Target="slides/slide5.xml"/><Relationship Id="rId39" Type="http://schemas.openxmlformats.org/officeDocument/2006/relationships/slide" Target="slides/slide18.xml"/><Relationship Id="rId3" Type="http://schemas.openxmlformats.org/officeDocument/2006/relationships/slideMaster" Target="slideMasters/slideMaster3.xml"/><Relationship Id="rId21" Type="http://schemas.openxmlformats.org/officeDocument/2006/relationships/slideMaster" Target="slideMasters/slideMaster21.xml"/><Relationship Id="rId34" Type="http://schemas.openxmlformats.org/officeDocument/2006/relationships/slide" Target="slides/slide13.xml"/><Relationship Id="rId42" Type="http://schemas.openxmlformats.org/officeDocument/2006/relationships/slide" Target="slides/slide21.xml"/><Relationship Id="rId47" Type="http://schemas.openxmlformats.org/officeDocument/2006/relationships/slide" Target="slides/slide26.xml"/><Relationship Id="rId50" Type="http://schemas.openxmlformats.org/officeDocument/2006/relationships/slide" Target="slides/slide29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4.xml"/><Relationship Id="rId33" Type="http://schemas.openxmlformats.org/officeDocument/2006/relationships/slide" Target="slides/slide12.xml"/><Relationship Id="rId38" Type="http://schemas.openxmlformats.org/officeDocument/2006/relationships/slide" Target="slides/slide17.xml"/><Relationship Id="rId46" Type="http://schemas.openxmlformats.org/officeDocument/2006/relationships/slide" Target="slides/slide25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Master" Target="slideMasters/slideMaster20.xml"/><Relationship Id="rId29" Type="http://schemas.openxmlformats.org/officeDocument/2006/relationships/slide" Target="slides/slide8.xml"/><Relationship Id="rId41" Type="http://schemas.openxmlformats.org/officeDocument/2006/relationships/slide" Target="slides/slide2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3.xml"/><Relationship Id="rId32" Type="http://schemas.openxmlformats.org/officeDocument/2006/relationships/slide" Target="slides/slide11.xml"/><Relationship Id="rId37" Type="http://schemas.openxmlformats.org/officeDocument/2006/relationships/slide" Target="slides/slide16.xml"/><Relationship Id="rId40" Type="http://schemas.openxmlformats.org/officeDocument/2006/relationships/slide" Target="slides/slide19.xml"/><Relationship Id="rId45" Type="http://schemas.openxmlformats.org/officeDocument/2006/relationships/slide" Target="slides/slide24.xml"/><Relationship Id="rId53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2.xml"/><Relationship Id="rId28" Type="http://schemas.openxmlformats.org/officeDocument/2006/relationships/slide" Target="slides/slide7.xml"/><Relationship Id="rId36" Type="http://schemas.openxmlformats.org/officeDocument/2006/relationships/slide" Target="slides/slide15.xml"/><Relationship Id="rId49" Type="http://schemas.openxmlformats.org/officeDocument/2006/relationships/slide" Target="slides/slide28.xml"/><Relationship Id="rId10" Type="http://schemas.openxmlformats.org/officeDocument/2006/relationships/slideMaster" Target="slideMasters/slideMaster10.xml"/><Relationship Id="rId19" Type="http://schemas.openxmlformats.org/officeDocument/2006/relationships/slideMaster" Target="slideMasters/slideMaster19.xml"/><Relationship Id="rId31" Type="http://schemas.openxmlformats.org/officeDocument/2006/relationships/slide" Target="slides/slide10.xml"/><Relationship Id="rId44" Type="http://schemas.openxmlformats.org/officeDocument/2006/relationships/slide" Target="slides/slide23.xml"/><Relationship Id="rId52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1.xml"/><Relationship Id="rId27" Type="http://schemas.openxmlformats.org/officeDocument/2006/relationships/slide" Target="slides/slide6.xml"/><Relationship Id="rId30" Type="http://schemas.openxmlformats.org/officeDocument/2006/relationships/slide" Target="slides/slide9.xml"/><Relationship Id="rId35" Type="http://schemas.openxmlformats.org/officeDocument/2006/relationships/slide" Target="slides/slide14.xml"/><Relationship Id="rId43" Type="http://schemas.openxmlformats.org/officeDocument/2006/relationships/slide" Target="slides/slide22.xml"/><Relationship Id="rId48" Type="http://schemas.openxmlformats.org/officeDocument/2006/relationships/slide" Target="slides/slide27.xml"/><Relationship Id="rId8" Type="http://schemas.openxmlformats.org/officeDocument/2006/relationships/slideMaster" Target="slideMasters/slideMaster8.xml"/><Relationship Id="rId51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C5C32-A42E-4950-A645-81FE5241269A}" type="datetimeFigureOut">
              <a:rPr lang="ru-RU" smtClean="0"/>
              <a:pPr/>
              <a:t>16.06.2019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66490-7545-4229-9D3C-CD923158A5D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818203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C5C32-A42E-4950-A645-81FE5241269A}" type="datetimeFigureOut">
              <a:rPr lang="ru-RU" smtClean="0"/>
              <a:pPr/>
              <a:t>16.06.2019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66490-7545-4229-9D3C-CD923158A5D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89526150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75176308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669998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454300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0758374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28373784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15376405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51334240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46346680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00077078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408395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C5C32-A42E-4950-A645-81FE5241269A}" type="datetimeFigureOut">
              <a:rPr lang="ru-RU" smtClean="0"/>
              <a:pPr/>
              <a:t>16.06.2019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66490-7545-4229-9D3C-CD923158A5D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28860225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45333145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31986759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18103627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13954917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653154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58673608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33255863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44269852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7382367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163940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91324619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31559472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36585085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25967389"/>
      </p:ext>
    </p:extLst>
  </p:cSld>
  <p:clrMapOvr>
    <a:masterClrMapping/>
  </p:clrMapOvr>
  <p:transition advClick="0" advTm="15000">
    <p:dissolve/>
  </p:transition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85306075"/>
      </p:ext>
    </p:extLst>
  </p:cSld>
  <p:clrMapOvr>
    <a:masterClrMapping/>
  </p:clrMapOvr>
  <p:transition advClick="0" advTm="15000">
    <p:dissolve/>
  </p:transition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53730493"/>
      </p:ext>
    </p:extLst>
  </p:cSld>
  <p:clrMapOvr>
    <a:masterClrMapping/>
  </p:clrMapOvr>
  <p:transition advClick="0" advTm="15000">
    <p:dissolve/>
  </p:transition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62959234"/>
      </p:ext>
    </p:extLst>
  </p:cSld>
  <p:clrMapOvr>
    <a:masterClrMapping/>
  </p:clrMapOvr>
  <p:transition advClick="0" advTm="15000">
    <p:dissolve/>
  </p:transition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47665970"/>
      </p:ext>
    </p:extLst>
  </p:cSld>
  <p:clrMapOvr>
    <a:masterClrMapping/>
  </p:clrMapOvr>
  <p:transition advClick="0" advTm="15000">
    <p:dissolve/>
  </p:transition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26754186"/>
      </p:ext>
    </p:extLst>
  </p:cSld>
  <p:clrMapOvr>
    <a:masterClrMapping/>
  </p:clrMapOvr>
  <p:transition advClick="0" advTm="15000">
    <p:dissolve/>
  </p:transition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24617033"/>
      </p:ext>
    </p:extLst>
  </p:cSld>
  <p:clrMapOvr>
    <a:masterClrMapping/>
  </p:clrMapOvr>
  <p:transition advClick="0" advTm="15000">
    <p:dissolve/>
  </p:transition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91062120"/>
      </p:ext>
    </p:extLst>
  </p:cSld>
  <p:clrMapOvr>
    <a:masterClrMapping/>
  </p:clrMapOvr>
  <p:transition advClick="0" advTm="15000">
    <p:dissolv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52173821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18322197"/>
      </p:ext>
    </p:extLst>
  </p:cSld>
  <p:clrMapOvr>
    <a:masterClrMapping/>
  </p:clrMapOvr>
  <p:transition advClick="0" advTm="15000">
    <p:dissolve/>
  </p:transition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44243990"/>
      </p:ext>
    </p:extLst>
  </p:cSld>
  <p:clrMapOvr>
    <a:masterClrMapping/>
  </p:clrMapOvr>
  <p:transition advClick="0" advTm="15000">
    <p:dissolve/>
  </p:transition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26698380"/>
      </p:ext>
    </p:extLst>
  </p:cSld>
  <p:clrMapOvr>
    <a:masterClrMapping/>
  </p:clrMapOvr>
  <p:transition advClick="0" advTm="15000">
    <p:dissolve/>
  </p:transition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7992869"/>
      </p:ext>
    </p:extLst>
  </p:cSld>
  <p:clrMapOvr>
    <a:masterClrMapping/>
  </p:clrMapOvr>
  <p:transition advClick="0" advTm="15000">
    <p:dissolve/>
  </p:transition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77981539"/>
      </p:ext>
    </p:extLst>
  </p:cSld>
  <p:clrMapOvr>
    <a:masterClrMapping/>
  </p:clrMapOvr>
  <p:transition advClick="0" advTm="15000">
    <p:dissolve/>
  </p:transition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7541595"/>
      </p:ext>
    </p:extLst>
  </p:cSld>
  <p:clrMapOvr>
    <a:masterClrMapping/>
  </p:clrMapOvr>
  <p:transition advClick="0" advTm="15000">
    <p:dissolve/>
  </p:transition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38655515"/>
      </p:ext>
    </p:extLst>
  </p:cSld>
  <p:clrMapOvr>
    <a:masterClrMapping/>
  </p:clrMapOvr>
  <p:transition advClick="0" advTm="15000">
    <p:dissolve/>
  </p:transition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72754321"/>
      </p:ext>
    </p:extLst>
  </p:cSld>
  <p:clrMapOvr>
    <a:masterClrMapping/>
  </p:clrMapOvr>
  <p:transition advClick="0" advTm="15000">
    <p:dissolve/>
  </p:transition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15418566"/>
      </p:ext>
    </p:extLst>
  </p:cSld>
  <p:clrMapOvr>
    <a:masterClrMapping/>
  </p:clrMapOvr>
  <p:transition advClick="0" advTm="15000">
    <p:dissolve/>
  </p:transition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5541980"/>
      </p:ext>
    </p:extLst>
  </p:cSld>
  <p:clrMapOvr>
    <a:masterClrMapping/>
  </p:clrMapOvr>
  <p:transition advClick="0" advTm="15000">
    <p:dissolv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67334602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58878099"/>
      </p:ext>
    </p:extLst>
  </p:cSld>
  <p:clrMapOvr>
    <a:masterClrMapping/>
  </p:clrMapOvr>
  <p:transition advClick="0" advTm="15000">
    <p:dissolve/>
  </p:transition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468600"/>
      </p:ext>
    </p:extLst>
  </p:cSld>
  <p:clrMapOvr>
    <a:masterClrMapping/>
  </p:clrMapOvr>
  <p:transition advClick="0" advTm="15000">
    <p:dissolve/>
  </p:transition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63248365"/>
      </p:ext>
    </p:extLst>
  </p:cSld>
  <p:clrMapOvr>
    <a:masterClrMapping/>
  </p:clrMapOvr>
  <p:transition advClick="0" advTm="15000">
    <p:dissolve/>
  </p:transition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98691787"/>
      </p:ext>
    </p:extLst>
  </p:cSld>
  <p:clrMapOvr>
    <a:masterClrMapping/>
  </p:clrMapOvr>
  <p:transition advClick="0" advTm="15000">
    <p:dissolve/>
  </p:transition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95068757"/>
      </p:ext>
    </p:extLst>
  </p:cSld>
  <p:clrMapOvr>
    <a:masterClrMapping/>
  </p:clrMapOvr>
  <p:transition advClick="0" advTm="15000">
    <p:dissolve/>
  </p:transition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66892045"/>
      </p:ext>
    </p:extLst>
  </p:cSld>
  <p:clrMapOvr>
    <a:masterClrMapping/>
  </p:clrMapOvr>
  <p:transition advClick="0" advTm="15000">
    <p:dissolve/>
  </p:transition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90472883"/>
      </p:ext>
    </p:extLst>
  </p:cSld>
  <p:clrMapOvr>
    <a:masterClrMapping/>
  </p:clrMapOvr>
  <p:transition advClick="0" advTm="15000">
    <p:dissolve/>
  </p:transition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69052636"/>
      </p:ext>
    </p:extLst>
  </p:cSld>
  <p:clrMapOvr>
    <a:masterClrMapping/>
  </p:clrMapOvr>
  <p:transition advClick="0" advTm="15000">
    <p:dissolve/>
  </p:transition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65888557"/>
      </p:ext>
    </p:extLst>
  </p:cSld>
  <p:clrMapOvr>
    <a:masterClrMapping/>
  </p:clrMapOvr>
  <p:transition advClick="0" advTm="15000">
    <p:dissolve/>
  </p:transition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3243016"/>
      </p:ext>
    </p:extLst>
  </p:cSld>
  <p:clrMapOvr>
    <a:masterClrMapping/>
  </p:clrMapOvr>
  <p:transition advClick="0" advTm="15000">
    <p:dissolv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92188565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88921826"/>
      </p:ext>
    </p:extLst>
  </p:cSld>
  <p:clrMapOvr>
    <a:masterClrMapping/>
  </p:clrMapOvr>
  <p:transition advClick="0" advTm="15000">
    <p:dissolve/>
  </p:transition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12341123"/>
      </p:ext>
    </p:extLst>
  </p:cSld>
  <p:clrMapOvr>
    <a:masterClrMapping/>
  </p:clrMapOvr>
  <p:transition advClick="0" advTm="15000">
    <p:dissolve/>
  </p:transition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41021324"/>
      </p:ext>
    </p:extLst>
  </p:cSld>
  <p:clrMapOvr>
    <a:masterClrMapping/>
  </p:clrMapOvr>
  <p:transition advClick="0" advTm="15000">
    <p:dissolve/>
  </p:transition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48936384"/>
      </p:ext>
    </p:extLst>
  </p:cSld>
  <p:clrMapOvr>
    <a:masterClrMapping/>
  </p:clrMapOvr>
  <p:transition advClick="0" advTm="15000">
    <p:dissolve/>
  </p:transition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12629192"/>
      </p:ext>
    </p:extLst>
  </p:cSld>
  <p:clrMapOvr>
    <a:masterClrMapping/>
  </p:clrMapOvr>
  <p:transition advClick="0" advTm="15000">
    <p:dissolve/>
  </p:transition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47132602"/>
      </p:ext>
    </p:extLst>
  </p:cSld>
  <p:clrMapOvr>
    <a:masterClrMapping/>
  </p:clrMapOvr>
  <p:transition advClick="0" advTm="15000">
    <p:dissolve/>
  </p:transition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45696700"/>
      </p:ext>
    </p:extLst>
  </p:cSld>
  <p:clrMapOvr>
    <a:masterClrMapping/>
  </p:clrMapOvr>
  <p:transition advClick="0" advTm="15000">
    <p:dissolve/>
  </p:transition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20615286"/>
      </p:ext>
    </p:extLst>
  </p:cSld>
  <p:clrMapOvr>
    <a:masterClrMapping/>
  </p:clrMapOvr>
  <p:transition advClick="0" advTm="15000">
    <p:dissolve/>
  </p:transition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08033048"/>
      </p:ext>
    </p:extLst>
  </p:cSld>
  <p:clrMapOvr>
    <a:masterClrMapping/>
  </p:clrMapOvr>
  <p:transition advClick="0" advTm="15000">
    <p:dissolve/>
  </p:transition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14707048"/>
      </p:ext>
    </p:extLst>
  </p:cSld>
  <p:clrMapOvr>
    <a:masterClrMapping/>
  </p:clrMapOvr>
  <p:transition advClick="0" advTm="15000">
    <p:dissolv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87650066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64416078"/>
      </p:ext>
    </p:extLst>
  </p:cSld>
  <p:clrMapOvr>
    <a:masterClrMapping/>
  </p:clrMapOvr>
  <p:transition advClick="0" advTm="15000">
    <p:dissolve/>
  </p:transition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8829915"/>
      </p:ext>
    </p:extLst>
  </p:cSld>
  <p:clrMapOvr>
    <a:masterClrMapping/>
  </p:clrMapOvr>
  <p:transition advClick="0" advTm="15000">
    <p:dissolve/>
  </p:transition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80687284"/>
      </p:ext>
    </p:extLst>
  </p:cSld>
  <p:clrMapOvr>
    <a:masterClrMapping/>
  </p:clrMapOvr>
  <p:transition advClick="0" advTm="15000">
    <p:dissolve/>
  </p:transition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77215215"/>
      </p:ext>
    </p:extLst>
  </p:cSld>
  <p:clrMapOvr>
    <a:masterClrMapping/>
  </p:clrMapOvr>
  <p:transition advClick="0" advTm="15000">
    <p:dissolve/>
  </p:transition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23215997"/>
      </p:ext>
    </p:extLst>
  </p:cSld>
  <p:clrMapOvr>
    <a:masterClrMapping/>
  </p:clrMapOvr>
  <p:transition advClick="0" advTm="15000">
    <p:dissolve/>
  </p:transition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37821399"/>
      </p:ext>
    </p:extLst>
  </p:cSld>
  <p:clrMapOvr>
    <a:masterClrMapping/>
  </p:clrMapOvr>
  <p:transition advClick="0" advTm="15000">
    <p:dissolve/>
  </p:transition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63890167"/>
      </p:ext>
    </p:extLst>
  </p:cSld>
  <p:clrMapOvr>
    <a:masterClrMapping/>
  </p:clrMapOvr>
  <p:transition advClick="0" advTm="15000">
    <p:dissolve/>
  </p:transition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77096232"/>
      </p:ext>
    </p:extLst>
  </p:cSld>
  <p:clrMapOvr>
    <a:masterClrMapping/>
  </p:clrMapOvr>
  <p:transition advClick="0" advTm="15000">
    <p:dissolve/>
  </p:transition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07935568"/>
      </p:ext>
    </p:extLst>
  </p:cSld>
  <p:clrMapOvr>
    <a:masterClrMapping/>
  </p:clrMapOvr>
  <p:transition advClick="0" advTm="15000">
    <p:dissolve/>
  </p:transition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7749449"/>
      </p:ext>
    </p:extLst>
  </p:cSld>
  <p:clrMapOvr>
    <a:masterClrMapping/>
  </p:clrMapOvr>
  <p:transition advClick="0" advTm="15000">
    <p:dissolv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9123600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03831384"/>
      </p:ext>
    </p:extLst>
  </p:cSld>
  <p:clrMapOvr>
    <a:masterClrMapping/>
  </p:clrMapOvr>
  <p:transition advClick="0" advTm="15000">
    <p:dissolve/>
  </p:transition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46760335"/>
      </p:ext>
    </p:extLst>
  </p:cSld>
  <p:clrMapOvr>
    <a:masterClrMapping/>
  </p:clrMapOvr>
  <p:transition advClick="0" advTm="15000">
    <p:dissolve/>
  </p:transition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45026952"/>
      </p:ext>
    </p:extLst>
  </p:cSld>
  <p:clrMapOvr>
    <a:masterClrMapping/>
  </p:clrMapOvr>
  <p:transition advClick="0" advTm="15000">
    <p:dissolve/>
  </p:transition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30136874"/>
      </p:ext>
    </p:extLst>
  </p:cSld>
  <p:clrMapOvr>
    <a:masterClrMapping/>
  </p:clrMapOvr>
  <p:transition advClick="0" advTm="15000">
    <p:dissolve/>
  </p:transition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59919466"/>
      </p:ext>
    </p:extLst>
  </p:cSld>
  <p:clrMapOvr>
    <a:masterClrMapping/>
  </p:clrMapOvr>
  <p:transition advClick="0" advTm="15000">
    <p:dissolve/>
  </p:transition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00930267"/>
      </p:ext>
    </p:extLst>
  </p:cSld>
  <p:clrMapOvr>
    <a:masterClrMapping/>
  </p:clrMapOvr>
  <p:transition advClick="0" advTm="15000">
    <p:dissolve/>
  </p:transition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25208239"/>
      </p:ext>
    </p:extLst>
  </p:cSld>
  <p:clrMapOvr>
    <a:masterClrMapping/>
  </p:clrMapOvr>
  <p:transition advClick="0" advTm="15000">
    <p:dissolve/>
  </p:transition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92460161"/>
      </p:ext>
    </p:extLst>
  </p:cSld>
  <p:clrMapOvr>
    <a:masterClrMapping/>
  </p:clrMapOvr>
  <p:transition advClick="0" advTm="15000">
    <p:dissolve/>
  </p:transition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07732856"/>
      </p:ext>
    </p:extLst>
  </p:cSld>
  <p:clrMapOvr>
    <a:masterClrMapping/>
  </p:clrMapOvr>
  <p:transition advClick="0" advTm="15000">
    <p:dissolve/>
  </p:transition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44851085"/>
      </p:ext>
    </p:extLst>
  </p:cSld>
  <p:clrMapOvr>
    <a:masterClrMapping/>
  </p:clrMapOvr>
  <p:transition advClick="0" advTm="15000">
    <p:dissolv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41916904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73374536"/>
      </p:ext>
    </p:extLst>
  </p:cSld>
  <p:clrMapOvr>
    <a:masterClrMapping/>
  </p:clrMapOvr>
  <p:transition advClick="0" advTm="15000">
    <p:dissolve/>
  </p:transition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3821495"/>
      </p:ext>
    </p:extLst>
  </p:cSld>
  <p:clrMapOvr>
    <a:masterClrMapping/>
  </p:clrMapOvr>
  <p:transition advClick="0" advTm="15000">
    <p:dissolve/>
  </p:transition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5633819"/>
      </p:ext>
    </p:extLst>
  </p:cSld>
  <p:clrMapOvr>
    <a:masterClrMapping/>
  </p:clrMapOvr>
  <p:transition advClick="0" advTm="15000">
    <p:dissolve/>
  </p:transition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72124451"/>
      </p:ext>
    </p:extLst>
  </p:cSld>
  <p:clrMapOvr>
    <a:masterClrMapping/>
  </p:clrMapOvr>
  <p:transition advClick="0" advTm="15000">
    <p:dissolve/>
  </p:transition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35699381"/>
      </p:ext>
    </p:extLst>
  </p:cSld>
  <p:clrMapOvr>
    <a:masterClrMapping/>
  </p:clrMapOvr>
  <p:transition advClick="0" advTm="15000">
    <p:dissolve/>
  </p:transition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79177629"/>
      </p:ext>
    </p:extLst>
  </p:cSld>
  <p:clrMapOvr>
    <a:masterClrMapping/>
  </p:clrMapOvr>
  <p:transition advClick="0" advTm="15000">
    <p:dissolve/>
  </p:transition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31373309"/>
      </p:ext>
    </p:extLst>
  </p:cSld>
  <p:clrMapOvr>
    <a:masterClrMapping/>
  </p:clrMapOvr>
  <p:transition advClick="0" advTm="15000">
    <p:dissolve/>
  </p:transition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86019458"/>
      </p:ext>
    </p:extLst>
  </p:cSld>
  <p:clrMapOvr>
    <a:masterClrMapping/>
  </p:clrMapOvr>
  <p:transition advClick="0" advTm="15000">
    <p:dissolve/>
  </p:transition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87916148"/>
      </p:ext>
    </p:extLst>
  </p:cSld>
  <p:clrMapOvr>
    <a:masterClrMapping/>
  </p:clrMapOvr>
  <p:transition advClick="0" advTm="15000">
    <p:dissolve/>
  </p:transition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19636483"/>
      </p:ext>
    </p:extLst>
  </p:cSld>
  <p:clrMapOvr>
    <a:masterClrMapping/>
  </p:clrMapOvr>
  <p:transition advClick="0" advTm="15000">
    <p:dissolv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8355740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42180016"/>
      </p:ext>
    </p:extLst>
  </p:cSld>
  <p:clrMapOvr>
    <a:masterClrMapping/>
  </p:clrMapOvr>
  <p:transition advClick="0" advTm="15000">
    <p:dissolve/>
  </p:transition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83675395"/>
      </p:ext>
    </p:extLst>
  </p:cSld>
  <p:clrMapOvr>
    <a:masterClrMapping/>
  </p:clrMapOvr>
  <p:transition advClick="0" advTm="15000">
    <p:dissolve/>
  </p:transition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28164441"/>
      </p:ext>
    </p:extLst>
  </p:cSld>
  <p:clrMapOvr>
    <a:masterClrMapping/>
  </p:clrMapOvr>
  <p:transition advClick="0" advTm="15000">
    <p:dissolve/>
  </p:transition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13188809"/>
      </p:ext>
    </p:extLst>
  </p:cSld>
  <p:clrMapOvr>
    <a:masterClrMapping/>
  </p:clrMapOvr>
  <p:transition advClick="0" advTm="15000">
    <p:dissolve/>
  </p:transition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1698360"/>
      </p:ext>
    </p:extLst>
  </p:cSld>
  <p:clrMapOvr>
    <a:masterClrMapping/>
  </p:clrMapOvr>
  <p:transition advClick="0" advTm="15000">
    <p:dissolve/>
  </p:transition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05286551"/>
      </p:ext>
    </p:extLst>
  </p:cSld>
  <p:clrMapOvr>
    <a:masterClrMapping/>
  </p:clrMapOvr>
  <p:transition advClick="0" advTm="15000">
    <p:dissolve/>
  </p:transition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71682181"/>
      </p:ext>
    </p:extLst>
  </p:cSld>
  <p:clrMapOvr>
    <a:masterClrMapping/>
  </p:clrMapOvr>
  <p:transition advClick="0" advTm="15000">
    <p:dissolve/>
  </p:transition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19479624"/>
      </p:ext>
    </p:extLst>
  </p:cSld>
  <p:clrMapOvr>
    <a:masterClrMapping/>
  </p:clrMapOvr>
  <p:transition advClick="0" advTm="15000">
    <p:dissolve/>
  </p:transition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81708970"/>
      </p:ext>
    </p:extLst>
  </p:cSld>
  <p:clrMapOvr>
    <a:masterClrMapping/>
  </p:clrMapOvr>
  <p:transition advClick="0" advTm="15000">
    <p:dissolve/>
  </p:transition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33584992"/>
      </p:ext>
    </p:extLst>
  </p:cSld>
  <p:clrMapOvr>
    <a:masterClrMapping/>
  </p:clrMapOvr>
  <p:transition advClick="0" advTm="15000"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C5C32-A42E-4950-A645-81FE5241269A}" type="datetimeFigureOut">
              <a:rPr lang="ru-RU" smtClean="0"/>
              <a:pPr/>
              <a:t>16.06.2019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66490-7545-4229-9D3C-CD923158A5D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4345922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4763713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70175021"/>
      </p:ext>
    </p:extLst>
  </p:cSld>
  <p:clrMapOvr>
    <a:masterClrMapping/>
  </p:clrMapOvr>
  <p:transition advClick="0" advTm="15000">
    <p:dissolve/>
  </p:transition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75940074"/>
      </p:ext>
    </p:extLst>
  </p:cSld>
  <p:clrMapOvr>
    <a:masterClrMapping/>
  </p:clrMapOvr>
  <p:transition advClick="0" advTm="15000">
    <p:dissolve/>
  </p:transition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54149858"/>
      </p:ext>
    </p:extLst>
  </p:cSld>
  <p:clrMapOvr>
    <a:masterClrMapping/>
  </p:clrMapOvr>
  <p:transition advClick="0" advTm="15000">
    <p:dissolve/>
  </p:transition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99552033"/>
      </p:ext>
    </p:extLst>
  </p:cSld>
  <p:clrMapOvr>
    <a:masterClrMapping/>
  </p:clrMapOvr>
  <p:transition advClick="0" advTm="15000">
    <p:dissolve/>
  </p:transition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64064882"/>
      </p:ext>
    </p:extLst>
  </p:cSld>
  <p:clrMapOvr>
    <a:masterClrMapping/>
  </p:clrMapOvr>
  <p:transition advClick="0" advTm="15000">
    <p:dissolve/>
  </p:transition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07536744"/>
      </p:ext>
    </p:extLst>
  </p:cSld>
  <p:clrMapOvr>
    <a:masterClrMapping/>
  </p:clrMapOvr>
  <p:transition advClick="0" advTm="15000">
    <p:dissolve/>
  </p:transition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35469255"/>
      </p:ext>
    </p:extLst>
  </p:cSld>
  <p:clrMapOvr>
    <a:masterClrMapping/>
  </p:clrMapOvr>
  <p:transition advClick="0" advTm="15000">
    <p:dissolve/>
  </p:transition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94788300"/>
      </p:ext>
    </p:extLst>
  </p:cSld>
  <p:clrMapOvr>
    <a:masterClrMapping/>
  </p:clrMapOvr>
  <p:transition advClick="0" advTm="15000">
    <p:dissolve/>
  </p:transition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97752828"/>
      </p:ext>
    </p:extLst>
  </p:cSld>
  <p:clrMapOvr>
    <a:masterClrMapping/>
  </p:clrMapOvr>
  <p:transition advClick="0" advTm="15000">
    <p:dissolve/>
  </p:transition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49225267"/>
      </p:ext>
    </p:extLst>
  </p:cSld>
  <p:clrMapOvr>
    <a:masterClrMapping/>
  </p:clrMapOvr>
  <p:transition advClick="0" advTm="15000">
    <p:dissolv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39288362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93892970"/>
      </p:ext>
    </p:extLst>
  </p:cSld>
  <p:clrMapOvr>
    <a:masterClrMapping/>
  </p:clrMapOvr>
  <p:transition advClick="0" advTm="15000">
    <p:dissolve/>
  </p:transition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20028693"/>
      </p:ext>
    </p:extLst>
  </p:cSld>
  <p:clrMapOvr>
    <a:masterClrMapping/>
  </p:clrMapOvr>
  <p:transition advClick="0" advTm="15000">
    <p:dissolve/>
  </p:transition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92487292"/>
      </p:ext>
    </p:extLst>
  </p:cSld>
  <p:clrMapOvr>
    <a:masterClrMapping/>
  </p:clrMapOvr>
  <p:transition advClick="0" advTm="15000">
    <p:dissolve/>
  </p:transition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74708423"/>
      </p:ext>
    </p:extLst>
  </p:cSld>
  <p:clrMapOvr>
    <a:masterClrMapping/>
  </p:clrMapOvr>
  <p:transition advClick="0" advTm="15000">
    <p:dissolve/>
  </p:transition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5310577"/>
      </p:ext>
    </p:extLst>
  </p:cSld>
  <p:clrMapOvr>
    <a:masterClrMapping/>
  </p:clrMapOvr>
  <p:transition advClick="0" advTm="15000">
    <p:dissolve/>
  </p:transition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11811768"/>
      </p:ext>
    </p:extLst>
  </p:cSld>
  <p:clrMapOvr>
    <a:masterClrMapping/>
  </p:clrMapOvr>
  <p:transition advClick="0" advTm="15000">
    <p:dissolve/>
  </p:transition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24509331"/>
      </p:ext>
    </p:extLst>
  </p:cSld>
  <p:clrMapOvr>
    <a:masterClrMapping/>
  </p:clrMapOvr>
  <p:transition advClick="0" advTm="15000">
    <p:dissolve/>
  </p:transition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31826741"/>
      </p:ext>
    </p:extLst>
  </p:cSld>
  <p:clrMapOvr>
    <a:masterClrMapping/>
  </p:clrMapOvr>
  <p:transition advClick="0" advTm="15000">
    <p:dissolve/>
  </p:transition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08800022"/>
      </p:ext>
    </p:extLst>
  </p:cSld>
  <p:clrMapOvr>
    <a:masterClrMapping/>
  </p:clrMapOvr>
  <p:transition advClick="0" advTm="15000">
    <p:dissolve/>
  </p:transition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19100610"/>
      </p:ext>
    </p:extLst>
  </p:cSld>
  <p:clrMapOvr>
    <a:masterClrMapping/>
  </p:clrMapOvr>
  <p:transition advClick="0" advTm="15000">
    <p:dissolv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4139775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856477"/>
      </p:ext>
    </p:extLst>
  </p:cSld>
  <p:clrMapOvr>
    <a:masterClrMapping/>
  </p:clrMapOvr>
  <p:transition advClick="0" advTm="15000">
    <p:dissolve/>
  </p:transition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99284461"/>
      </p:ext>
    </p:extLst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87011822"/>
      </p:ext>
    </p:extLst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66100757"/>
      </p:ext>
    </p:extLst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89032534"/>
      </p:ext>
    </p:extLst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52701484"/>
      </p:ext>
    </p:extLst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40722355"/>
      </p:ext>
    </p:extLst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84440078"/>
      </p:ext>
    </p:extLst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25943402"/>
      </p:ext>
    </p:extLst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4799710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97697812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54408234"/>
      </p:ext>
    </p:extLst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7347150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7655608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9910697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4861070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882554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5248765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532554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C5C32-A42E-4950-A645-81FE5241269A}" type="datetimeFigureOut">
              <a:rPr lang="ru-RU" smtClean="0"/>
              <a:pPr/>
              <a:t>16.06.2019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66490-7545-4229-9D3C-CD923158A5D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9375752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616391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5224406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7183633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4526271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5472878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0903187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4126437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4695970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3031817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27384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C5C32-A42E-4950-A645-81FE5241269A}" type="datetimeFigureOut">
              <a:rPr lang="ru-RU" smtClean="0"/>
              <a:pPr/>
              <a:t>16.06.2019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66490-7545-4229-9D3C-CD923158A5D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5858796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1442542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2720928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0606400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5392878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595872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9546637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5377266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71742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4399592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842100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C5C32-A42E-4950-A645-81FE5241269A}" type="datetimeFigureOut">
              <a:rPr lang="ru-RU" smtClean="0"/>
              <a:pPr/>
              <a:t>16.06.2019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66490-7545-4229-9D3C-CD923158A5D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1937287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17182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3252902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0957600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2717504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749754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6421250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8263513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6151161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4517825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149951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C5C32-A42E-4950-A645-81FE5241269A}" type="datetimeFigureOut">
              <a:rPr lang="ru-RU" smtClean="0"/>
              <a:pPr/>
              <a:t>16.06.2019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66490-7545-4229-9D3C-CD923158A5D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2894306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1066217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3309011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2897772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764768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0351224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8059922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5272415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7610794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34368863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406347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C5C32-A42E-4950-A645-81FE5241269A}" type="datetimeFigureOut">
              <a:rPr lang="ru-RU" smtClean="0"/>
              <a:pPr/>
              <a:t>16.06.2019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66490-7545-4229-9D3C-CD923158A5D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9164242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45693848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2295840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209106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6519489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4401105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24701950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0296199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9741570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602327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762354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C5C32-A42E-4950-A645-81FE5241269A}" type="datetimeFigureOut">
              <a:rPr lang="ru-RU" smtClean="0"/>
              <a:pPr/>
              <a:t>16.06.2019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66490-7545-4229-9D3C-CD923158A5D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52744228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57794157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16772824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87981978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09542088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38393922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2768281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20190367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59816630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2298699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09248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C5C32-A42E-4950-A645-81FE5241269A}" type="datetimeFigureOut">
              <a:rPr lang="ru-RU" smtClean="0"/>
              <a:pPr/>
              <a:t>16.06.2019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66490-7545-4229-9D3C-CD923158A5D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48920810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68184447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91065695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51166738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64630636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36690656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33825788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571153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82805478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09047259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692274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35.xml"/><Relationship Id="rId7" Type="http://schemas.openxmlformats.org/officeDocument/2006/relationships/slideLayout" Target="../slideLayouts/slideLayout139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34.xml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43.xml"/><Relationship Id="rId5" Type="http://schemas.openxmlformats.org/officeDocument/2006/relationships/slideLayout" Target="../slideLayouts/slideLayout137.xml"/><Relationship Id="rId10" Type="http://schemas.openxmlformats.org/officeDocument/2006/relationships/slideLayout" Target="../slideLayouts/slideLayout142.xml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150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45.xml"/><Relationship Id="rId1" Type="http://schemas.openxmlformats.org/officeDocument/2006/relationships/slideLayout" Target="../slideLayouts/slideLayout144.xml"/><Relationship Id="rId6" Type="http://schemas.openxmlformats.org/officeDocument/2006/relationships/slideLayout" Target="../slideLayouts/slideLayout149.xml"/><Relationship Id="rId11" Type="http://schemas.openxmlformats.org/officeDocument/2006/relationships/slideLayout" Target="../slideLayouts/slideLayout154.xml"/><Relationship Id="rId5" Type="http://schemas.openxmlformats.org/officeDocument/2006/relationships/slideLayout" Target="../slideLayouts/slideLayout148.xml"/><Relationship Id="rId10" Type="http://schemas.openxmlformats.org/officeDocument/2006/relationships/slideLayout" Target="../slideLayouts/slideLayout153.xml"/><Relationship Id="rId4" Type="http://schemas.openxmlformats.org/officeDocument/2006/relationships/slideLayout" Target="../slideLayouts/slideLayout147.xml"/><Relationship Id="rId9" Type="http://schemas.openxmlformats.org/officeDocument/2006/relationships/slideLayout" Target="../slideLayouts/slideLayout152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2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57.xml"/><Relationship Id="rId7" Type="http://schemas.openxmlformats.org/officeDocument/2006/relationships/slideLayout" Target="../slideLayouts/slideLayout161.xml"/><Relationship Id="rId12" Type="http://schemas.openxmlformats.org/officeDocument/2006/relationships/theme" Target="../theme/theme15.xml"/><Relationship Id="rId2" Type="http://schemas.openxmlformats.org/officeDocument/2006/relationships/slideLayout" Target="../slideLayouts/slideLayout156.xml"/><Relationship Id="rId1" Type="http://schemas.openxmlformats.org/officeDocument/2006/relationships/slideLayout" Target="../slideLayouts/slideLayout155.xml"/><Relationship Id="rId6" Type="http://schemas.openxmlformats.org/officeDocument/2006/relationships/slideLayout" Target="../slideLayouts/slideLayout160.xml"/><Relationship Id="rId11" Type="http://schemas.openxmlformats.org/officeDocument/2006/relationships/slideLayout" Target="../slideLayouts/slideLayout165.xml"/><Relationship Id="rId5" Type="http://schemas.openxmlformats.org/officeDocument/2006/relationships/slideLayout" Target="../slideLayouts/slideLayout159.xml"/><Relationship Id="rId10" Type="http://schemas.openxmlformats.org/officeDocument/2006/relationships/slideLayout" Target="../slideLayouts/slideLayout164.xml"/><Relationship Id="rId4" Type="http://schemas.openxmlformats.org/officeDocument/2006/relationships/slideLayout" Target="../slideLayouts/slideLayout158.xml"/><Relationship Id="rId9" Type="http://schemas.openxmlformats.org/officeDocument/2006/relationships/slideLayout" Target="../slideLayouts/slideLayout163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3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68.xml"/><Relationship Id="rId7" Type="http://schemas.openxmlformats.org/officeDocument/2006/relationships/slideLayout" Target="../slideLayouts/slideLayout172.xml"/><Relationship Id="rId12" Type="http://schemas.openxmlformats.org/officeDocument/2006/relationships/theme" Target="../theme/theme16.xml"/><Relationship Id="rId2" Type="http://schemas.openxmlformats.org/officeDocument/2006/relationships/slideLayout" Target="../slideLayouts/slideLayout167.xml"/><Relationship Id="rId1" Type="http://schemas.openxmlformats.org/officeDocument/2006/relationships/slideLayout" Target="../slideLayouts/slideLayout166.xml"/><Relationship Id="rId6" Type="http://schemas.openxmlformats.org/officeDocument/2006/relationships/slideLayout" Target="../slideLayouts/slideLayout171.xml"/><Relationship Id="rId11" Type="http://schemas.openxmlformats.org/officeDocument/2006/relationships/slideLayout" Target="../slideLayouts/slideLayout176.xml"/><Relationship Id="rId5" Type="http://schemas.openxmlformats.org/officeDocument/2006/relationships/slideLayout" Target="../slideLayouts/slideLayout170.xml"/><Relationship Id="rId10" Type="http://schemas.openxmlformats.org/officeDocument/2006/relationships/slideLayout" Target="../slideLayouts/slideLayout175.xml"/><Relationship Id="rId4" Type="http://schemas.openxmlformats.org/officeDocument/2006/relationships/slideLayout" Target="../slideLayouts/slideLayout169.xml"/><Relationship Id="rId9" Type="http://schemas.openxmlformats.org/officeDocument/2006/relationships/slideLayout" Target="../slideLayouts/slideLayout174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4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83.xml"/><Relationship Id="rId12" Type="http://schemas.openxmlformats.org/officeDocument/2006/relationships/theme" Target="../theme/theme17.xml"/><Relationship Id="rId2" Type="http://schemas.openxmlformats.org/officeDocument/2006/relationships/slideLayout" Target="../slideLayouts/slideLayout178.xml"/><Relationship Id="rId1" Type="http://schemas.openxmlformats.org/officeDocument/2006/relationships/slideLayout" Target="../slideLayouts/slideLayout177.xml"/><Relationship Id="rId6" Type="http://schemas.openxmlformats.org/officeDocument/2006/relationships/slideLayout" Target="../slideLayouts/slideLayout182.xml"/><Relationship Id="rId11" Type="http://schemas.openxmlformats.org/officeDocument/2006/relationships/slideLayout" Target="../slideLayouts/slideLayout187.xml"/><Relationship Id="rId5" Type="http://schemas.openxmlformats.org/officeDocument/2006/relationships/slideLayout" Target="../slideLayouts/slideLayout181.xml"/><Relationship Id="rId10" Type="http://schemas.openxmlformats.org/officeDocument/2006/relationships/slideLayout" Target="../slideLayouts/slideLayout186.xml"/><Relationship Id="rId4" Type="http://schemas.openxmlformats.org/officeDocument/2006/relationships/slideLayout" Target="../slideLayouts/slideLayout180.xml"/><Relationship Id="rId9" Type="http://schemas.openxmlformats.org/officeDocument/2006/relationships/slideLayout" Target="../slideLayouts/slideLayout185.xml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5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90.xml"/><Relationship Id="rId7" Type="http://schemas.openxmlformats.org/officeDocument/2006/relationships/slideLayout" Target="../slideLayouts/slideLayout194.xml"/><Relationship Id="rId12" Type="http://schemas.openxmlformats.org/officeDocument/2006/relationships/theme" Target="../theme/theme18.xml"/><Relationship Id="rId2" Type="http://schemas.openxmlformats.org/officeDocument/2006/relationships/slideLayout" Target="../slideLayouts/slideLayout189.xml"/><Relationship Id="rId1" Type="http://schemas.openxmlformats.org/officeDocument/2006/relationships/slideLayout" Target="../slideLayouts/slideLayout188.xml"/><Relationship Id="rId6" Type="http://schemas.openxmlformats.org/officeDocument/2006/relationships/slideLayout" Target="../slideLayouts/slideLayout193.xml"/><Relationship Id="rId11" Type="http://schemas.openxmlformats.org/officeDocument/2006/relationships/slideLayout" Target="../slideLayouts/slideLayout198.xml"/><Relationship Id="rId5" Type="http://schemas.openxmlformats.org/officeDocument/2006/relationships/slideLayout" Target="../slideLayouts/slideLayout192.xml"/><Relationship Id="rId10" Type="http://schemas.openxmlformats.org/officeDocument/2006/relationships/slideLayout" Target="../slideLayouts/slideLayout197.xml"/><Relationship Id="rId4" Type="http://schemas.openxmlformats.org/officeDocument/2006/relationships/slideLayout" Target="../slideLayouts/slideLayout191.xml"/><Relationship Id="rId9" Type="http://schemas.openxmlformats.org/officeDocument/2006/relationships/slideLayout" Target="../slideLayouts/slideLayout196.xml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6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01.xml"/><Relationship Id="rId7" Type="http://schemas.openxmlformats.org/officeDocument/2006/relationships/slideLayout" Target="../slideLayouts/slideLayout205.xml"/><Relationship Id="rId12" Type="http://schemas.openxmlformats.org/officeDocument/2006/relationships/theme" Target="../theme/theme19.xml"/><Relationship Id="rId2" Type="http://schemas.openxmlformats.org/officeDocument/2006/relationships/slideLayout" Target="../slideLayouts/slideLayout200.xml"/><Relationship Id="rId1" Type="http://schemas.openxmlformats.org/officeDocument/2006/relationships/slideLayout" Target="../slideLayouts/slideLayout199.xml"/><Relationship Id="rId6" Type="http://schemas.openxmlformats.org/officeDocument/2006/relationships/slideLayout" Target="../slideLayouts/slideLayout204.xml"/><Relationship Id="rId11" Type="http://schemas.openxmlformats.org/officeDocument/2006/relationships/slideLayout" Target="../slideLayouts/slideLayout209.xml"/><Relationship Id="rId5" Type="http://schemas.openxmlformats.org/officeDocument/2006/relationships/slideLayout" Target="../slideLayouts/slideLayout203.xml"/><Relationship Id="rId10" Type="http://schemas.openxmlformats.org/officeDocument/2006/relationships/slideLayout" Target="../slideLayouts/slideLayout208.xml"/><Relationship Id="rId4" Type="http://schemas.openxmlformats.org/officeDocument/2006/relationships/slideLayout" Target="../slideLayouts/slideLayout202.xml"/><Relationship Id="rId9" Type="http://schemas.openxmlformats.org/officeDocument/2006/relationships/slideLayout" Target="../slideLayouts/slideLayout207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7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12.xml"/><Relationship Id="rId7" Type="http://schemas.openxmlformats.org/officeDocument/2006/relationships/slideLayout" Target="../slideLayouts/slideLayout216.xml"/><Relationship Id="rId12" Type="http://schemas.openxmlformats.org/officeDocument/2006/relationships/theme" Target="../theme/theme20.xml"/><Relationship Id="rId2" Type="http://schemas.openxmlformats.org/officeDocument/2006/relationships/slideLayout" Target="../slideLayouts/slideLayout211.xml"/><Relationship Id="rId1" Type="http://schemas.openxmlformats.org/officeDocument/2006/relationships/slideLayout" Target="../slideLayouts/slideLayout210.xml"/><Relationship Id="rId6" Type="http://schemas.openxmlformats.org/officeDocument/2006/relationships/slideLayout" Target="../slideLayouts/slideLayout215.xml"/><Relationship Id="rId11" Type="http://schemas.openxmlformats.org/officeDocument/2006/relationships/slideLayout" Target="../slideLayouts/slideLayout220.xml"/><Relationship Id="rId5" Type="http://schemas.openxmlformats.org/officeDocument/2006/relationships/slideLayout" Target="../slideLayouts/slideLayout214.xml"/><Relationship Id="rId10" Type="http://schemas.openxmlformats.org/officeDocument/2006/relationships/slideLayout" Target="../slideLayouts/slideLayout219.xml"/><Relationship Id="rId4" Type="http://schemas.openxmlformats.org/officeDocument/2006/relationships/slideLayout" Target="../slideLayouts/slideLayout213.xml"/><Relationship Id="rId9" Type="http://schemas.openxmlformats.org/officeDocument/2006/relationships/slideLayout" Target="../slideLayouts/slideLayout218.xml"/></Relationships>
</file>

<file path=ppt/slideMasters/_rels/slideMaster2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8.xml"/><Relationship Id="rId3" Type="http://schemas.openxmlformats.org/officeDocument/2006/relationships/slideLayout" Target="../slideLayouts/slideLayout223.xml"/><Relationship Id="rId7" Type="http://schemas.openxmlformats.org/officeDocument/2006/relationships/slideLayout" Target="../slideLayouts/slideLayout227.xml"/><Relationship Id="rId12" Type="http://schemas.openxmlformats.org/officeDocument/2006/relationships/theme" Target="../theme/theme21.xml"/><Relationship Id="rId2" Type="http://schemas.openxmlformats.org/officeDocument/2006/relationships/slideLayout" Target="../slideLayouts/slideLayout222.xml"/><Relationship Id="rId1" Type="http://schemas.openxmlformats.org/officeDocument/2006/relationships/slideLayout" Target="../slideLayouts/slideLayout221.xml"/><Relationship Id="rId6" Type="http://schemas.openxmlformats.org/officeDocument/2006/relationships/slideLayout" Target="../slideLayouts/slideLayout226.xml"/><Relationship Id="rId11" Type="http://schemas.openxmlformats.org/officeDocument/2006/relationships/slideLayout" Target="../slideLayouts/slideLayout231.xml"/><Relationship Id="rId5" Type="http://schemas.openxmlformats.org/officeDocument/2006/relationships/slideLayout" Target="../slideLayouts/slideLayout225.xml"/><Relationship Id="rId10" Type="http://schemas.openxmlformats.org/officeDocument/2006/relationships/slideLayout" Target="../slideLayouts/slideLayout230.xml"/><Relationship Id="rId4" Type="http://schemas.openxmlformats.org/officeDocument/2006/relationships/slideLayout" Target="../slideLayouts/slideLayout224.xml"/><Relationship Id="rId9" Type="http://schemas.openxmlformats.org/officeDocument/2006/relationships/slideLayout" Target="../slideLayouts/slideLayout22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0C5C32-A42E-4950-A645-81FE5241269A}" type="datetimeFigureOut">
              <a:rPr lang="ru-RU" smtClean="0"/>
              <a:pPr/>
              <a:t>16.06.2019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C66490-7545-4229-9D3C-CD923158A5D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123618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038413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24893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98677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ransition advClick="0" advTm="15000">
    <p:dissolv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810382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ransition advClick="0" advTm="15000">
    <p:dissolv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062192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ransition advClick="0" advTm="15000">
    <p:dissolv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667061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ransition advClick="0" advTm="15000">
    <p:dissolv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42627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ransition advClick="0" advTm="15000">
    <p:dissolv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83191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transition advClick="0" advTm="15000">
    <p:dissolv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534267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transition advClick="0" advTm="15000">
    <p:dissolv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012755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</p:sldLayoutIdLst>
  <p:transition advClick="0" advTm="15000">
    <p:dissolv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44934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5936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p:transition advClick="0" advTm="15000">
    <p:dissolv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46767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27" r:id="rId3"/>
    <p:sldLayoutId id="2147483928" r:id="rId4"/>
    <p:sldLayoutId id="2147483929" r:id="rId5"/>
    <p:sldLayoutId id="2147483930" r:id="rId6"/>
    <p:sldLayoutId id="2147483931" r:id="rId7"/>
    <p:sldLayoutId id="2147483932" r:id="rId8"/>
    <p:sldLayoutId id="2147483933" r:id="rId9"/>
    <p:sldLayoutId id="2147483934" r:id="rId10"/>
    <p:sldLayoutId id="214748393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233597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32180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25037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99885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27728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68130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693197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7" Type="http://schemas.openxmlformats.org/officeDocument/2006/relationships/image" Target="../media/image3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8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9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01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12.xml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7" Type="http://schemas.openxmlformats.org/officeDocument/2006/relationships/image" Target="../media/image6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12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3.xml"/><Relationship Id="rId5" Type="http://schemas.openxmlformats.org/officeDocument/2006/relationships/image" Target="../media/image64.jpeg"/><Relationship Id="rId4" Type="http://schemas.openxmlformats.org/officeDocument/2006/relationships/image" Target="../media/image6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4.xml"/><Relationship Id="rId5" Type="http://schemas.openxmlformats.org/officeDocument/2006/relationships/image" Target="../media/image67.jpeg"/><Relationship Id="rId4" Type="http://schemas.openxmlformats.org/officeDocument/2006/relationships/image" Target="../media/image6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45.xml"/><Relationship Id="rId6" Type="http://schemas.openxmlformats.org/officeDocument/2006/relationships/image" Target="../media/image71.jpeg"/><Relationship Id="rId5" Type="http://schemas.openxmlformats.org/officeDocument/2006/relationships/image" Target="../media/image70.jpeg"/><Relationship Id="rId4" Type="http://schemas.openxmlformats.org/officeDocument/2006/relationships/image" Target="../media/image6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56.xml"/><Relationship Id="rId5" Type="http://schemas.openxmlformats.org/officeDocument/2006/relationships/image" Target="../media/image74.jpeg"/><Relationship Id="rId4" Type="http://schemas.openxmlformats.org/officeDocument/2006/relationships/image" Target="../media/image7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67.xml"/><Relationship Id="rId5" Type="http://schemas.openxmlformats.org/officeDocument/2006/relationships/image" Target="../media/image77.jpeg"/><Relationship Id="rId4" Type="http://schemas.openxmlformats.org/officeDocument/2006/relationships/image" Target="../media/image7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78.xml"/><Relationship Id="rId5" Type="http://schemas.openxmlformats.org/officeDocument/2006/relationships/image" Target="../media/image80.jpeg"/><Relationship Id="rId4" Type="http://schemas.openxmlformats.org/officeDocument/2006/relationships/image" Target="../media/image79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8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00.xml"/><Relationship Id="rId5" Type="http://schemas.openxmlformats.org/officeDocument/2006/relationships/image" Target="../media/image84.jpeg"/><Relationship Id="rId4" Type="http://schemas.openxmlformats.org/officeDocument/2006/relationships/image" Target="../media/image83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11.xml"/><Relationship Id="rId4" Type="http://schemas.openxmlformats.org/officeDocument/2006/relationships/image" Target="../media/image86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1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22.xml"/><Relationship Id="rId4" Type="http://schemas.openxmlformats.org/officeDocument/2006/relationships/image" Target="../media/image89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2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6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0296"/>
            <a:ext cx="9157771" cy="68477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021379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avatanplus.com/files/resources/original/5bc3bd0b64017166749a7492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 txBox="1">
            <a:spLocks/>
          </p:cNvSpPr>
          <p:nvPr/>
        </p:nvSpPr>
        <p:spPr>
          <a:xfrm>
            <a:off x="2143108" y="214291"/>
            <a:ext cx="4143404" cy="571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indent="-342900" algn="ctr">
              <a:spcBef>
                <a:spcPct val="20000"/>
              </a:spcBef>
              <a:buFont typeface="Arial" pitchFamily="34" charset="0"/>
              <a:buNone/>
              <a:defRPr/>
            </a:pPr>
            <a:r>
              <a:rPr lang="ru-RU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Огород на окне. </a:t>
            </a:r>
          </a:p>
          <a:p>
            <a:pPr marL="342900" indent="-342900" algn="ctr">
              <a:spcBef>
                <a:spcPct val="20000"/>
              </a:spcBef>
              <a:buFont typeface="Arial" pitchFamily="34" charset="0"/>
              <a:buNone/>
              <a:defRPr/>
            </a:pPr>
            <a:endParaRPr lang="ru-RU" sz="15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L:\9 мая гр.№5\огород гр.№6,5\IMG_20180503_123108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85720" y="785794"/>
            <a:ext cx="2857520" cy="269473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3" descr="L:\9 мая гр.№5\огород гр.№6,5\IMG_20180503_123154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000760" y="500042"/>
            <a:ext cx="2714644" cy="281159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2" descr="C:\Users\1\Desktop\любовь к природе\фото для семинара\IMG-20190407-WA0003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214282" y="3615120"/>
            <a:ext cx="2857520" cy="309643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3" descr="C:\Users\1\Desktop\любовь к природе\фото для семинара\IMG-20190407-WA0006.jp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6215074" y="3643314"/>
            <a:ext cx="2705096" cy="29624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62" name="Picture 2" descr="C:\Users\1\Desktop\любовь к природе\фото для семинара\IMG-20190407-WA0045.jpg"/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3195714" y="2000240"/>
            <a:ext cx="2938626" cy="335758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110155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avatanplus.com/files/resources/original/5bc3bd0b64017166749a7492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85984" y="214291"/>
            <a:ext cx="5072098" cy="571504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15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357422" y="214290"/>
            <a:ext cx="542928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>
              <a:spcBef>
                <a:spcPct val="20000"/>
              </a:spcBef>
              <a:defRPr/>
            </a:pPr>
            <a:r>
              <a:rPr lang="ru-RU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Наблюдения за растениями.</a:t>
            </a:r>
          </a:p>
        </p:txBody>
      </p:sp>
      <p:pic>
        <p:nvPicPr>
          <p:cNvPr id="6" name="Picture 1" descr="C:\Users\1\Desktop\все фото\DSCN2112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14282" y="928670"/>
            <a:ext cx="4143404" cy="271464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2" descr="C:\Users\1\Desktop\все фото\фото дети2016\закаливание\DSCN2691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643438" y="928670"/>
            <a:ext cx="4143404" cy="264320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3" descr="C:\Users\1\Desktop\все фото\фото дети2016\DSCN2122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214283" y="3786190"/>
            <a:ext cx="4143403" cy="285749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2" descr="C:\Users\1\Desktop\все фото\DSCN2124.JP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4786314" y="3696868"/>
            <a:ext cx="4000528" cy="294681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588733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avatanplus.com/files/resources/original/5bc3bd0b64017166749a7492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 txBox="1">
            <a:spLocks/>
          </p:cNvSpPr>
          <p:nvPr/>
        </p:nvSpPr>
        <p:spPr>
          <a:xfrm>
            <a:off x="669812" y="71415"/>
            <a:ext cx="7858180" cy="642942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/>
          <a:p>
            <a:pPr marL="342900" indent="-342900" algn="ctr">
              <a:spcBef>
                <a:spcPct val="20000"/>
              </a:spcBef>
              <a:buFont typeface="Arial" pitchFamily="34" charset="0"/>
              <a:buNone/>
              <a:defRPr/>
            </a:pPr>
            <a:r>
              <a:rPr lang="ru-RU" sz="8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Конкурс костюмов из бросового материала</a:t>
            </a:r>
            <a:r>
              <a:rPr lang="ru-RU" sz="8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 algn="ctr">
              <a:spcBef>
                <a:spcPct val="20000"/>
              </a:spcBef>
              <a:buFont typeface="Arial" pitchFamily="34" charset="0"/>
              <a:buNone/>
              <a:defRPr/>
            </a:pPr>
            <a:r>
              <a:rPr lang="ru-RU" sz="8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86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Экомода</a:t>
            </a:r>
            <a:r>
              <a:rPr lang="ru-RU" sz="8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86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ctr">
              <a:spcBef>
                <a:spcPct val="20000"/>
              </a:spcBef>
              <a:buFont typeface="Arial" pitchFamily="34" charset="0"/>
              <a:buNone/>
              <a:defRPr/>
            </a:pPr>
            <a:endParaRPr lang="ru-RU" sz="15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5" descr="L:\фото\20180627_095015_4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14283" y="714357"/>
            <a:ext cx="4214842" cy="295023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3" descr="L:\фото\20180627_095454_4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143504" y="785795"/>
            <a:ext cx="3796632" cy="278608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2" descr="L:\фото\20180627_090755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214282" y="3643314"/>
            <a:ext cx="4214842" cy="278608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6" descr="L:\фото\20180627_100148_1.JP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5143504" y="3786190"/>
            <a:ext cx="3786182" cy="271464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602697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avatanplus.com/files/resources/original/5bc3bd0b64017166749a7492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4" descr="L:\фото\IMG_20180627_092222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14282" y="142852"/>
            <a:ext cx="4286280" cy="321471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3" descr="L:\фото\IMG-20180820-WA0072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643438" y="0"/>
            <a:ext cx="4214842" cy="321471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 descr="L:\фото\20180627_093914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285720" y="3357562"/>
            <a:ext cx="4286280" cy="316111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2" descr="L:\фото\IMG-20180820-WA0011.jp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4429124" y="3286124"/>
            <a:ext cx="4214842" cy="314325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030546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avatanplus.com/files/resources/original/5bc3bd0b64017166749a7492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 txBox="1">
            <a:spLocks/>
          </p:cNvSpPr>
          <p:nvPr/>
        </p:nvSpPr>
        <p:spPr>
          <a:xfrm>
            <a:off x="642910" y="295253"/>
            <a:ext cx="7858180" cy="6429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indent="-342900" algn="ctr">
              <a:spcBef>
                <a:spcPct val="20000"/>
              </a:spcBef>
              <a:buFont typeface="Arial" pitchFamily="34" charset="0"/>
              <a:buNone/>
              <a:defRPr/>
            </a:pPr>
            <a:r>
              <a:rPr lang="ru-RU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Опыты и эксперименты. </a:t>
            </a:r>
          </a:p>
          <a:p>
            <a:pPr marL="342900" indent="-342900" algn="ctr">
              <a:spcBef>
                <a:spcPct val="20000"/>
              </a:spcBef>
              <a:buFont typeface="Arial" pitchFamily="34" charset="0"/>
              <a:buNone/>
              <a:defRPr/>
            </a:pPr>
            <a:endParaRPr lang="ru-RU" sz="15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L:\фото\Вода эколог. меропр. в ДОУ\Гр.6 волшебница вода\0SEuk_lNEx8 (2)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14282" y="714356"/>
            <a:ext cx="4143404" cy="285751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3" descr="L:\фото\Вода эколог. меропр. в ДОУ\Гр.6 волшебница вода\6Ylu_w7XWzk (2)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714876" y="785794"/>
            <a:ext cx="4214842" cy="285752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4" descr="L:\фото\Вода эколог. меропр. в ДОУ\Гр.6 волшебница вода\nEH4z7Z5njY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285720" y="3714752"/>
            <a:ext cx="4143404" cy="285749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5" descr="L:\фото\Вода эколог. меропр. в ДОУ\Гр.6 волшебница вода\ax6kWmiGqCE.jp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4714876" y="3714752"/>
            <a:ext cx="4198059" cy="292893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540748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980728"/>
            <a:ext cx="8229600" cy="1143000"/>
          </a:xfrm>
        </p:spPr>
        <p:txBody>
          <a:bodyPr>
            <a:noAutofit/>
          </a:bodyPr>
          <a:lstStyle/>
          <a:p>
            <a:r>
              <a:rPr lang="ru-RU" sz="1800" dirty="0" smtClean="0"/>
              <a:t>Наш детский сад принял участие </a:t>
            </a:r>
            <a:r>
              <a:rPr lang="ru-RU" sz="1800" dirty="0"/>
              <a:t>в  Региональном  семинаре-практикуме «Духовно-нравственное развитие детей дошкольного </a:t>
            </a:r>
            <a:r>
              <a:rPr lang="ru-RU" sz="1800" dirty="0" smtClean="0"/>
              <a:t>возраста на </a:t>
            </a:r>
            <a:r>
              <a:rPr lang="ru-RU" sz="1800" dirty="0"/>
              <a:t>основе культурно-исторического наследия донского </a:t>
            </a:r>
            <a:r>
              <a:rPr lang="ru-RU" sz="1800" dirty="0" smtClean="0"/>
              <a:t>казачества", показав  </a:t>
            </a:r>
            <a:r>
              <a:rPr lang="ru-RU" sz="1800" dirty="0"/>
              <a:t>интегрированное занятие  в старшей группе на тему: «Лекарственные  растения моего родного края». Дети и их родители приняли участие в экологических акциях: трудовой десант по уборке территории дошкольного учреждения,  создание лекарственной  грядки с   растениями,  был создан  гербарий лекарственных растений Шолоховского района. Совместно с Государственным музеем-заповедником М.А.Шолоховым дети моей группы участвовали в проведении озеленительной акции «Я расту вместе с тобой», Они посадили именные деревья, которые будут расти вместе с нашими детками.</a:t>
            </a:r>
          </a:p>
        </p:txBody>
      </p:sp>
      <p:pic>
        <p:nvPicPr>
          <p:cNvPr id="5" name="Рисунок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78023" y="3212976"/>
            <a:ext cx="4587954" cy="32377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6175052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/>
          <p:cNvPicPr/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79512" y="188640"/>
            <a:ext cx="3528392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36096" y="188640"/>
            <a:ext cx="3528267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/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179512" y="4293096"/>
            <a:ext cx="3528392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/>
          <p:cNvPicPr/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5436096" y="4274535"/>
            <a:ext cx="3528392" cy="243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Марина\Desktop\мусор\Camera\IMG_20160824_112016.jpg"/>
          <p:cNvPicPr/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2483768" y="2204864"/>
            <a:ext cx="3744416" cy="235551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826135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Проект</a:t>
            </a:r>
            <a:br>
              <a:rPr lang="ru-RU" b="1" dirty="0"/>
            </a:br>
            <a:r>
              <a:rPr lang="ru-RU" b="1" dirty="0"/>
              <a:t>«Рыбалка – самый любимый вид отдыха нашей семьи».</a:t>
            </a:r>
            <a:r>
              <a:rPr lang="ru-RU" b="1" dirty="0">
                <a:solidFill>
                  <a:srgbClr val="002060"/>
                </a:solidFill>
              </a:rPr>
              <a:t/>
            </a:r>
            <a:br>
              <a:rPr lang="ru-RU" b="1" dirty="0">
                <a:solidFill>
                  <a:srgbClr val="002060"/>
                </a:solidFill>
              </a:rPr>
            </a:b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92300" y="2132856"/>
            <a:ext cx="5359400" cy="3713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5365154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 descr="C:\Users\1\Desktop\все фото\фото для семинара\IMG-20190407-WA0022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071802" y="3857604"/>
            <a:ext cx="3643338" cy="300039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Picture 2" descr="C:\Users\1\Desktop\все фото\11 апреля\IMG-20190411-WA0005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0" y="1357298"/>
            <a:ext cx="3214697" cy="478632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9" name="TextBox 18"/>
          <p:cNvSpPr txBox="1"/>
          <p:nvPr/>
        </p:nvSpPr>
        <p:spPr>
          <a:xfrm>
            <a:off x="2643174" y="332657"/>
            <a:ext cx="4000528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800" b="1" dirty="0">
              <a:solidFill>
                <a:srgbClr val="002060"/>
              </a:solidFill>
            </a:endParaRPr>
          </a:p>
          <a:p>
            <a:pPr algn="ctr"/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5122" name="Picture 2" descr="C:\Users\1\Desktop\все фото\11 апреля\IMG-20190411-WA0023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6232919" y="1357298"/>
            <a:ext cx="2911081" cy="388144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Прямоугольник 9"/>
          <p:cNvSpPr/>
          <p:nvPr/>
        </p:nvSpPr>
        <p:spPr>
          <a:xfrm>
            <a:off x="857224" y="285729"/>
            <a:ext cx="8072494" cy="120032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002060"/>
                </a:solidFill>
              </a:rPr>
              <a:t>В любой из дней, независимо от времени года, наша семья  может спонтанно  схватить удочки и отправиться на рыбалку. Больше  всех рыбалку любит  мой папа, но и мы с мамой стараемся его в этом поддерживать. Его любимая рыба – щука, любимая рыболовная  снасть -  спиннинг.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357554" y="1857364"/>
            <a:ext cx="2714644" cy="147732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Я, конечно, ни рыбак,</a:t>
            </a:r>
            <a:br>
              <a:rPr lang="ru-RU" b="1" dirty="0">
                <a:solidFill>
                  <a:srgbClr val="002060"/>
                </a:solidFill>
              </a:rPr>
            </a:br>
            <a:r>
              <a:rPr lang="ru-RU" b="1" dirty="0">
                <a:solidFill>
                  <a:srgbClr val="002060"/>
                </a:solidFill>
              </a:rPr>
              <a:t>Пусть удилище в руках,</a:t>
            </a:r>
            <a:br>
              <a:rPr lang="ru-RU" b="1" dirty="0">
                <a:solidFill>
                  <a:srgbClr val="002060"/>
                </a:solidFill>
              </a:rPr>
            </a:br>
            <a:r>
              <a:rPr lang="ru-RU" b="1" dirty="0">
                <a:solidFill>
                  <a:srgbClr val="002060"/>
                </a:solidFill>
              </a:rPr>
              <a:t>Не судите меня строго.</a:t>
            </a:r>
            <a:br>
              <a:rPr lang="ru-RU" b="1" dirty="0">
                <a:solidFill>
                  <a:srgbClr val="002060"/>
                </a:solidFill>
              </a:rPr>
            </a:br>
            <a:r>
              <a:rPr lang="ru-RU" b="1" dirty="0">
                <a:solidFill>
                  <a:srgbClr val="002060"/>
                </a:solidFill>
              </a:rPr>
              <a:t>Просто подержу немного.</a:t>
            </a:r>
          </a:p>
        </p:txBody>
      </p:sp>
    </p:spTree>
    <p:extLst>
      <p:ext uri="{BB962C8B-B14F-4D97-AF65-F5344CB8AC3E}">
        <p14:creationId xmlns:p14="http://schemas.microsoft.com/office/powerpoint/2010/main" xmlns="" val="151208507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3" descr="C:\Users\1\Desktop\все фото\IMG_20190505_214035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14282" y="1357298"/>
            <a:ext cx="3333349" cy="478634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2" descr="C:\Users\1\Desktop\все фото\IMG_20190507_060404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286512" y="1071546"/>
            <a:ext cx="2667273" cy="347181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5" descr="C:\Users\1\Desktop\все фото\IMG_20190505_214022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3500430" y="3071810"/>
            <a:ext cx="2928958" cy="357187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Прямоугольник 13"/>
          <p:cNvSpPr/>
          <p:nvPr/>
        </p:nvSpPr>
        <p:spPr>
          <a:xfrm>
            <a:off x="857224" y="142852"/>
            <a:ext cx="7643866" cy="132343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002060"/>
                </a:solidFill>
              </a:rPr>
              <a:t>Как приятно после тяжелых рабочих будней сесть на берегу, закинуть удочки и просто наблюдать за поплавком, при этом ни о чем не думать, лишь повторять заветные слова: «Ловись, рыбка, большая и маленькая».</a:t>
            </a:r>
          </a:p>
        </p:txBody>
      </p:sp>
    </p:spTree>
    <p:extLst>
      <p:ext uri="{BB962C8B-B14F-4D97-AF65-F5344CB8AC3E}">
        <p14:creationId xmlns:p14="http://schemas.microsoft.com/office/powerpoint/2010/main" xmlns="" val="10775260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s://avatanplus.com/files/resources/original/5bc3bd0b64017166749a7492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700" b="1" dirty="0">
                <a:latin typeface="Times New Roman" pitchFamily="18" charset="0"/>
                <a:cs typeface="Times New Roman" pitchFamily="18" charset="0"/>
              </a:rPr>
              <a:t>СОЗДАНЫ СЕМЕЙНЫЕ АРХИВЫ «ОТДЫХАЕМ ,НЕ ВРЕДЯ!» (семейные фотографии- отдых на природе: парк, лес, дача)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24743"/>
            <a:ext cx="4054475" cy="2932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 descr="C:\Users\аня\Desktop\экв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124743"/>
            <a:ext cx="4054475" cy="2932113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аня\Desktop\хзцй.jpg"/>
          <p:cNvPicPr/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4201972"/>
            <a:ext cx="4054475" cy="263691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аня\Desktop\зхе.jpg"/>
          <p:cNvPicPr/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4008" y="4189341"/>
            <a:ext cx="4054475" cy="26384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833252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Рисунок 11" descr="DSCF1158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3848502"/>
            <a:ext cx="3500430" cy="284228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Picture 3" descr="C:\Users\1\Desktop\все фото\16 апреля\IMG-20190416-WA0006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357818" y="785794"/>
            <a:ext cx="3571900" cy="264320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8" name="Прямоугольник 17"/>
          <p:cNvSpPr/>
          <p:nvPr/>
        </p:nvSpPr>
        <p:spPr>
          <a:xfrm>
            <a:off x="857224" y="285728"/>
            <a:ext cx="7643866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b="1" spc="50" dirty="0">
                <a:ln w="11430"/>
                <a:solidFill>
                  <a:srgbClr val="002060"/>
                </a:solidFill>
              </a:rPr>
              <a:t>Самый крупный наш трофей  – щука.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428992" y="1714489"/>
            <a:ext cx="2000264" cy="369331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Встанем с папой в пять утра.</a:t>
            </a:r>
          </a:p>
          <a:p>
            <a:r>
              <a:rPr lang="ru-RU" b="1" dirty="0">
                <a:solidFill>
                  <a:srgbClr val="002060"/>
                </a:solidFill>
              </a:rPr>
              <a:t>На рыбалку нам пора как большой пойду я с папой .</a:t>
            </a:r>
          </a:p>
          <a:p>
            <a:r>
              <a:rPr lang="ru-RU" b="1" dirty="0">
                <a:solidFill>
                  <a:srgbClr val="002060"/>
                </a:solidFill>
              </a:rPr>
              <a:t>И совсем не буду плакать .</a:t>
            </a:r>
          </a:p>
          <a:p>
            <a:r>
              <a:rPr lang="ru-RU" b="1" dirty="0">
                <a:solidFill>
                  <a:srgbClr val="002060"/>
                </a:solidFill>
              </a:rPr>
              <a:t>Мы улов свой принесем угостим ухой весь дом.</a:t>
            </a:r>
            <a:r>
              <a:rPr lang="ru-RU" b="1" dirty="0">
                <a:solidFill>
                  <a:srgbClr val="1F497D"/>
                </a:solidFill>
              </a:rPr>
              <a:t/>
            </a:r>
            <a:br>
              <a:rPr lang="ru-RU" b="1" dirty="0">
                <a:solidFill>
                  <a:srgbClr val="1F497D"/>
                </a:solidFill>
              </a:rPr>
            </a:br>
            <a:endParaRPr lang="ru-RU" b="1" dirty="0">
              <a:solidFill>
                <a:srgbClr val="1F497D"/>
              </a:solidFill>
            </a:endParaRPr>
          </a:p>
        </p:txBody>
      </p:sp>
      <p:pic>
        <p:nvPicPr>
          <p:cNvPr id="13" name="Picture 4" descr="C:\Users\1\Desktop\все фото\IMG_20190505_214059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0" y="785794"/>
            <a:ext cx="3261920" cy="264320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Изображение 702.jpg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5429256" y="3857628"/>
            <a:ext cx="3428992" cy="280557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83187830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Рисунок 11" descr="SDC10540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>
          <a:xfrm>
            <a:off x="3214678" y="2500306"/>
            <a:ext cx="3286148" cy="408116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Picture 2" descr="C:\Users\1\Desktop\все фото\фото для семинара\IMG-20190407-WA0020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357950" y="214290"/>
            <a:ext cx="2568521" cy="325277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42" name="Picture 2" descr="1986354-e4625335738a4f1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214290"/>
            <a:ext cx="3429024" cy="335758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243" name="Rectangle 3"/>
          <p:cNvSpPr>
            <a:spLocks noChangeArrowheads="1"/>
          </p:cNvSpPr>
          <p:nvPr/>
        </p:nvSpPr>
        <p:spPr bwMode="auto">
          <a:xfrm>
            <a:off x="3428992" y="678320"/>
            <a:ext cx="3000396" cy="1431161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rgbClr val="002060"/>
                </a:solidFill>
                <a:ea typeface="Times New Roman" pitchFamily="18" charset="0"/>
                <a:cs typeface="Tahoma" pitchFamily="34" charset="0"/>
              </a:rPr>
              <a:t>Говорят, не женское это дело, рыбалка. А  нашей маме очень нравится с нами на рыбалке.</a:t>
            </a:r>
            <a:endParaRPr lang="ru-RU" b="1" dirty="0">
              <a:solidFill>
                <a:srgbClr val="002060"/>
              </a:solidFill>
              <a:ea typeface="Times New Roman" pitchFamily="18" charset="0"/>
              <a:cs typeface="Arial" pitchFamily="34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3904211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323528" y="332656"/>
            <a:ext cx="525658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400" dirty="0">
              <a:solidFill>
                <a:prstClr val="black"/>
              </a:solidFill>
            </a:endParaRPr>
          </a:p>
          <a:p>
            <a:pPr algn="ctr"/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6146" name="Picture 2" descr="C:\Users\1\Desktop\любовь к природе\фото для семинара\IMG-20190407-WA0044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786314" y="3643314"/>
            <a:ext cx="4105404" cy="299660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extBox 10"/>
          <p:cNvSpPr txBox="1"/>
          <p:nvPr/>
        </p:nvSpPr>
        <p:spPr>
          <a:xfrm>
            <a:off x="428596" y="142853"/>
            <a:ext cx="8143932" cy="95410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</a:rPr>
              <a:t>Между рыбалкой можно отдохнуть и позагорать.</a:t>
            </a:r>
          </a:p>
          <a:p>
            <a:pPr algn="ctr"/>
            <a:endParaRPr lang="ru-RU" sz="2800" dirty="0">
              <a:solidFill>
                <a:prstClr val="black"/>
              </a:solidFill>
            </a:endParaRPr>
          </a:p>
        </p:txBody>
      </p:sp>
      <p:pic>
        <p:nvPicPr>
          <p:cNvPr id="6147" name="Picture 3" descr="C:\Users\1\Desktop\все фото\11 апреля\IMG-20190411-WA0011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3786182" y="571480"/>
            <a:ext cx="4826034" cy="314327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4" descr="C:\Users\1\Desktop\все фото\фото для семинара\IMG-20190407-WA0033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571472" y="2928934"/>
            <a:ext cx="3250401" cy="369092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Прямоугольник 13"/>
          <p:cNvSpPr/>
          <p:nvPr/>
        </p:nvSpPr>
        <p:spPr>
          <a:xfrm>
            <a:off x="642910" y="1142984"/>
            <a:ext cx="3000396" cy="120032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На песочке у реки</a:t>
            </a:r>
            <a:br>
              <a:rPr lang="ru-RU" b="1" dirty="0">
                <a:solidFill>
                  <a:srgbClr val="002060"/>
                </a:solidFill>
              </a:rPr>
            </a:br>
            <a:r>
              <a:rPr lang="ru-RU" b="1" dirty="0">
                <a:solidFill>
                  <a:srgbClr val="002060"/>
                </a:solidFill>
              </a:rPr>
              <a:t>Загорают рыбаки.</a:t>
            </a:r>
            <a:br>
              <a:rPr lang="ru-RU" b="1" dirty="0">
                <a:solidFill>
                  <a:srgbClr val="002060"/>
                </a:solidFill>
              </a:rPr>
            </a:br>
            <a:r>
              <a:rPr lang="ru-RU" b="1" dirty="0">
                <a:solidFill>
                  <a:srgbClr val="002060"/>
                </a:solidFill>
              </a:rPr>
              <a:t>Рыбка что-то не клюёт,</a:t>
            </a:r>
            <a:br>
              <a:rPr lang="ru-RU" b="1" dirty="0">
                <a:solidFill>
                  <a:srgbClr val="002060"/>
                </a:solidFill>
              </a:rPr>
            </a:br>
            <a:r>
              <a:rPr lang="ru-RU" b="1" dirty="0">
                <a:solidFill>
                  <a:srgbClr val="002060"/>
                </a:solidFill>
              </a:rPr>
              <a:t>Вот и греют свой живот.</a:t>
            </a:r>
          </a:p>
        </p:txBody>
      </p:sp>
    </p:spTree>
    <p:extLst>
      <p:ext uri="{BB962C8B-B14F-4D97-AF65-F5344CB8AC3E}">
        <p14:creationId xmlns:p14="http://schemas.microsoft.com/office/powerpoint/2010/main" xmlns="" val="385865327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" name="Группа 5"/>
          <p:cNvGrpSpPr/>
          <p:nvPr/>
        </p:nvGrpSpPr>
        <p:grpSpPr>
          <a:xfrm rot="4737650">
            <a:off x="7535507" y="109818"/>
            <a:ext cx="1063210" cy="1794778"/>
            <a:chOff x="6228184" y="4365104"/>
            <a:chExt cx="984684" cy="1662220"/>
          </a:xfrm>
        </p:grpSpPr>
        <p:sp>
          <p:nvSpPr>
            <p:cNvPr id="7" name="Овал 6"/>
            <p:cNvSpPr/>
            <p:nvPr/>
          </p:nvSpPr>
          <p:spPr>
            <a:xfrm>
              <a:off x="6228184" y="4365104"/>
              <a:ext cx="432048" cy="432048"/>
            </a:xfrm>
            <a:prstGeom prst="ellipse">
              <a:avLst/>
            </a:prstGeom>
            <a:solidFill>
              <a:schemeClr val="bg1">
                <a:alpha val="45000"/>
              </a:schemeClr>
            </a:solidFill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8" name="Овал 7"/>
            <p:cNvSpPr/>
            <p:nvPr/>
          </p:nvSpPr>
          <p:spPr>
            <a:xfrm>
              <a:off x="6844444" y="5290476"/>
              <a:ext cx="368424" cy="368424"/>
            </a:xfrm>
            <a:prstGeom prst="ellipse">
              <a:avLst/>
            </a:prstGeom>
            <a:solidFill>
              <a:schemeClr val="bg1">
                <a:alpha val="45000"/>
              </a:schemeClr>
            </a:solidFill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9" name="Овал 8"/>
            <p:cNvSpPr/>
            <p:nvPr/>
          </p:nvSpPr>
          <p:spPr>
            <a:xfrm>
              <a:off x="6508131" y="5843112"/>
              <a:ext cx="184212" cy="184212"/>
            </a:xfrm>
            <a:prstGeom prst="ellipse">
              <a:avLst/>
            </a:prstGeom>
            <a:solidFill>
              <a:schemeClr val="bg1">
                <a:alpha val="45000"/>
              </a:schemeClr>
            </a:solidFill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black"/>
                </a:solidFill>
              </a:endParaRP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2214546" y="214290"/>
            <a:ext cx="5643602" cy="95410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</a:rPr>
              <a:t>Рыбачим мы в любое  время  года.</a:t>
            </a:r>
          </a:p>
          <a:p>
            <a:endParaRPr lang="ru-RU" sz="2800" dirty="0">
              <a:solidFill>
                <a:srgbClr val="002060"/>
              </a:solidFill>
            </a:endParaRPr>
          </a:p>
        </p:txBody>
      </p:sp>
      <p:pic>
        <p:nvPicPr>
          <p:cNvPr id="8194" name="Picture 2" descr="http://itd1.mycdn.me/image?id=872012841281&amp;t=20&amp;plc=WEB&amp;tkn=*EoW0qL4LT5HHlbLbn30HBWNTs_o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928926" y="1928802"/>
            <a:ext cx="3284986" cy="221457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196" name="AutoShape 4" descr="https://poplavok31.ru/uploads/posts/2016-02/1455188040_img_039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8198" name="AutoShape 6" descr="https://poplavok31.ru/uploads/posts/2016-02/1455188040_img_039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8200" name="AutoShape 8" descr="https://poplavok31.ru/uploads/posts/2016-02/1455188040_img_039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8202" name="AutoShape 10" descr="https://poplavok31.ru/uploads/posts/2016-02/1455188040_img_039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8204" name="AutoShape 12" descr="https://poplavok31.ru/uploads/posts/2016-02/1455188040_img_039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8206" name="AutoShape 14" descr="https://poplavok31.ru/uploads/posts/2016-02/1455188040_img_039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pic>
        <p:nvPicPr>
          <p:cNvPr id="8208" name="Picture 16" descr="https://pbs.twimg.com/media/B_5KFitU0AAOskA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214942" y="3857628"/>
            <a:ext cx="3714609" cy="269080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210" name="Picture 18" descr="http://data14.i.gallery.ru/albums/gallery/20483-f77d9-42352239-m750x740-ua868f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214282" y="3786190"/>
            <a:ext cx="3786214" cy="289581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" name="Прямоугольник 16"/>
          <p:cNvSpPr/>
          <p:nvPr/>
        </p:nvSpPr>
        <p:spPr>
          <a:xfrm>
            <a:off x="785786" y="857232"/>
            <a:ext cx="7786742" cy="120032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Лед на речке голубой. Рыбок видно под водой. Я на них смотреть люблю. На рыбалке, я их ловлю. Я на берегу сижу, Удочку в руках держу. Каждый день, зимой и летом. Не скучаю я, при этом.</a:t>
            </a:r>
            <a:r>
              <a:rPr lang="ru-RU" dirty="0">
                <a:solidFill>
                  <a:prstClr val="black"/>
                </a:solidFill>
              </a:rPr>
              <a:t/>
            </a:r>
            <a:br>
              <a:rPr lang="ru-RU" dirty="0">
                <a:solidFill>
                  <a:prstClr val="black"/>
                </a:solidFill>
              </a:rPr>
            </a:br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6939517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251520" y="332656"/>
            <a:ext cx="8392446" cy="95410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</a:rPr>
              <a:t>Есть у нас и своя лодка, на которой мы любим  рыбачить.  </a:t>
            </a:r>
          </a:p>
        </p:txBody>
      </p:sp>
      <p:pic>
        <p:nvPicPr>
          <p:cNvPr id="7172" name="Picture 4" descr="http://www.mnev.ru/upload/iblock/999/9994868525a65a4a4bf4e004e913714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9058" y="2143116"/>
            <a:ext cx="4680805" cy="44291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928662" y="1500174"/>
            <a:ext cx="3500462" cy="163121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</a:rPr>
              <a:t>Летним утром спозаранку идем мы с дедом на рыбалку. </a:t>
            </a:r>
          </a:p>
          <a:p>
            <a:r>
              <a:rPr lang="ru-RU" sz="2000" b="1" dirty="0">
                <a:solidFill>
                  <a:srgbClr val="002060"/>
                </a:solidFill>
              </a:rPr>
              <a:t>По </a:t>
            </a:r>
            <a:r>
              <a:rPr lang="ru-RU" sz="2000" b="1" dirty="0" err="1">
                <a:solidFill>
                  <a:srgbClr val="002060"/>
                </a:solidFill>
              </a:rPr>
              <a:t>тропиночке</a:t>
            </a:r>
            <a:r>
              <a:rPr lang="ru-RU" sz="2000" b="1" dirty="0">
                <a:solidFill>
                  <a:srgbClr val="002060"/>
                </a:solidFill>
              </a:rPr>
              <a:t> пойдем.</a:t>
            </a:r>
          </a:p>
          <a:p>
            <a:r>
              <a:rPr lang="ru-RU" sz="2000" b="1" dirty="0">
                <a:solidFill>
                  <a:srgbClr val="002060"/>
                </a:solidFill>
              </a:rPr>
              <a:t>Место рыбное найдем.</a:t>
            </a:r>
          </a:p>
        </p:txBody>
      </p:sp>
    </p:spTree>
    <p:extLst>
      <p:ext uri="{BB962C8B-B14F-4D97-AF65-F5344CB8AC3E}">
        <p14:creationId xmlns:p14="http://schemas.microsoft.com/office/powerpoint/2010/main" xmlns="" val="71369136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 descr="C:\Users\1\Desktop\все фото\IMG_20190505_214251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572000" y="214290"/>
            <a:ext cx="4286280" cy="421714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Изображение 919.jp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2071670" y="3786190"/>
            <a:ext cx="4071966" cy="290038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9" name="Группа 5"/>
          <p:cNvGrpSpPr/>
          <p:nvPr/>
        </p:nvGrpSpPr>
        <p:grpSpPr>
          <a:xfrm rot="4737650">
            <a:off x="4689155" y="5193520"/>
            <a:ext cx="897832" cy="1496353"/>
            <a:chOff x="6228184" y="4365104"/>
            <a:chExt cx="984684" cy="1662220"/>
          </a:xfrm>
        </p:grpSpPr>
        <p:sp>
          <p:nvSpPr>
            <p:cNvPr id="11" name="Овал 10"/>
            <p:cNvSpPr/>
            <p:nvPr/>
          </p:nvSpPr>
          <p:spPr>
            <a:xfrm>
              <a:off x="6228184" y="4365104"/>
              <a:ext cx="432048" cy="432048"/>
            </a:xfrm>
            <a:prstGeom prst="ellipse">
              <a:avLst/>
            </a:prstGeom>
            <a:solidFill>
              <a:schemeClr val="bg1">
                <a:alpha val="45000"/>
              </a:schemeClr>
            </a:solidFill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2" name="Овал 11"/>
            <p:cNvSpPr/>
            <p:nvPr/>
          </p:nvSpPr>
          <p:spPr>
            <a:xfrm>
              <a:off x="6844444" y="5290476"/>
              <a:ext cx="368424" cy="368424"/>
            </a:xfrm>
            <a:prstGeom prst="ellipse">
              <a:avLst/>
            </a:prstGeom>
            <a:solidFill>
              <a:schemeClr val="bg1">
                <a:alpha val="45000"/>
              </a:schemeClr>
            </a:solidFill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3" name="Овал 12"/>
            <p:cNvSpPr/>
            <p:nvPr/>
          </p:nvSpPr>
          <p:spPr>
            <a:xfrm>
              <a:off x="6508131" y="5843112"/>
              <a:ext cx="184212" cy="184212"/>
            </a:xfrm>
            <a:prstGeom prst="ellipse">
              <a:avLst/>
            </a:prstGeom>
            <a:solidFill>
              <a:schemeClr val="bg1">
                <a:alpha val="45000"/>
              </a:schemeClr>
            </a:solidFill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black"/>
                </a:solidFill>
              </a:endParaRPr>
            </a:p>
          </p:txBody>
        </p:sp>
      </p:grpSp>
      <p:pic>
        <p:nvPicPr>
          <p:cNvPr id="15" name="Picture 2" descr="https://image.freepik.com/free-photo/happy-man-fishing-with-his-son_13339-11783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142852"/>
            <a:ext cx="4000528" cy="400052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19033836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" name="Группа 5"/>
          <p:cNvGrpSpPr/>
          <p:nvPr/>
        </p:nvGrpSpPr>
        <p:grpSpPr>
          <a:xfrm rot="4737650">
            <a:off x="7088473" y="1857803"/>
            <a:ext cx="938867" cy="1592102"/>
            <a:chOff x="6228184" y="4365104"/>
            <a:chExt cx="984684" cy="1662220"/>
          </a:xfrm>
        </p:grpSpPr>
        <p:sp>
          <p:nvSpPr>
            <p:cNvPr id="7" name="Овал 6"/>
            <p:cNvSpPr/>
            <p:nvPr/>
          </p:nvSpPr>
          <p:spPr>
            <a:xfrm>
              <a:off x="6228184" y="4365104"/>
              <a:ext cx="432048" cy="432048"/>
            </a:xfrm>
            <a:prstGeom prst="ellipse">
              <a:avLst/>
            </a:prstGeom>
            <a:solidFill>
              <a:schemeClr val="bg1">
                <a:alpha val="45000"/>
              </a:schemeClr>
            </a:solidFill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8" name="Овал 7"/>
            <p:cNvSpPr/>
            <p:nvPr/>
          </p:nvSpPr>
          <p:spPr>
            <a:xfrm>
              <a:off x="6844444" y="5290476"/>
              <a:ext cx="368424" cy="368424"/>
            </a:xfrm>
            <a:prstGeom prst="ellipse">
              <a:avLst/>
            </a:prstGeom>
            <a:solidFill>
              <a:schemeClr val="bg1">
                <a:alpha val="45000"/>
              </a:schemeClr>
            </a:solidFill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9" name="Овал 8"/>
            <p:cNvSpPr/>
            <p:nvPr/>
          </p:nvSpPr>
          <p:spPr>
            <a:xfrm>
              <a:off x="6508131" y="5843112"/>
              <a:ext cx="184212" cy="184212"/>
            </a:xfrm>
            <a:prstGeom prst="ellipse">
              <a:avLst/>
            </a:prstGeom>
            <a:solidFill>
              <a:schemeClr val="bg1">
                <a:alpha val="45000"/>
              </a:schemeClr>
            </a:solidFill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black"/>
                </a:solidFill>
              </a:endParaRPr>
            </a:p>
          </p:txBody>
        </p:sp>
      </p:grpSp>
      <p:pic>
        <p:nvPicPr>
          <p:cNvPr id="12" name="Рисунок 11" descr="Изображение 703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572000" y="3571876"/>
            <a:ext cx="4113282" cy="301757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" name="TextBox 15"/>
          <p:cNvSpPr txBox="1"/>
          <p:nvPr/>
        </p:nvSpPr>
        <p:spPr>
          <a:xfrm>
            <a:off x="500034" y="214291"/>
            <a:ext cx="8358246" cy="95410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prstClr val="black"/>
                </a:solidFill>
              </a:rPr>
              <a:t>   </a:t>
            </a:r>
            <a:r>
              <a:rPr lang="ru-RU" sz="2800" b="1" dirty="0">
                <a:solidFill>
                  <a:srgbClr val="002060"/>
                </a:solidFill>
              </a:rPr>
              <a:t>Любим рыбку не только мы, но и  наш кот- Пушок. </a:t>
            </a:r>
          </a:p>
          <a:p>
            <a:endParaRPr lang="ru-RU" sz="2800" dirty="0">
              <a:solidFill>
                <a:prstClr val="black"/>
              </a:solidFill>
            </a:endParaRPr>
          </a:p>
        </p:txBody>
      </p:sp>
      <p:pic>
        <p:nvPicPr>
          <p:cNvPr id="12290" name="Picture 2" descr="http://cdn.fishki.net/upload/post/2017/02/10/2215309/tn/8768438qw4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214282" y="2428868"/>
            <a:ext cx="4071965" cy="276065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Прямоугольник 9"/>
          <p:cNvSpPr/>
          <p:nvPr/>
        </p:nvSpPr>
        <p:spPr>
          <a:xfrm>
            <a:off x="3286116" y="1214422"/>
            <a:ext cx="3429024" cy="120032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Просит кот Пушок у Вовы:</a:t>
            </a:r>
            <a:br>
              <a:rPr lang="ru-RU" b="1" dirty="0">
                <a:solidFill>
                  <a:srgbClr val="002060"/>
                </a:solidFill>
              </a:rPr>
            </a:br>
            <a:r>
              <a:rPr lang="ru-RU" b="1" dirty="0">
                <a:solidFill>
                  <a:srgbClr val="002060"/>
                </a:solidFill>
              </a:rPr>
              <a:t>Дай мне рыбьей требухи</a:t>
            </a:r>
            <a:br>
              <a:rPr lang="ru-RU" b="1" dirty="0">
                <a:solidFill>
                  <a:srgbClr val="002060"/>
                </a:solidFill>
              </a:rPr>
            </a:br>
            <a:r>
              <a:rPr lang="ru-RU" b="1" dirty="0">
                <a:solidFill>
                  <a:srgbClr val="002060"/>
                </a:solidFill>
              </a:rPr>
              <a:t>Или рыбки свежей вдоволь</a:t>
            </a:r>
            <a:br>
              <a:rPr lang="ru-RU" b="1" dirty="0">
                <a:solidFill>
                  <a:srgbClr val="002060"/>
                </a:solidFill>
              </a:rPr>
            </a:br>
            <a:r>
              <a:rPr lang="ru-RU" b="1" dirty="0">
                <a:solidFill>
                  <a:srgbClr val="002060"/>
                </a:solidFill>
              </a:rPr>
              <a:t>Из забористой ухи.</a:t>
            </a:r>
          </a:p>
        </p:txBody>
      </p:sp>
    </p:spTree>
    <p:extLst>
      <p:ext uri="{BB962C8B-B14F-4D97-AF65-F5344CB8AC3E}">
        <p14:creationId xmlns:p14="http://schemas.microsoft.com/office/powerpoint/2010/main" xmlns="" val="243119408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175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Конкурс рисунков для родителей и детей «Край мой родной»</a:t>
            </a:r>
            <a:endParaRPr lang="ru-RU" dirty="0"/>
          </a:p>
        </p:txBody>
      </p:sp>
      <p:pic>
        <p:nvPicPr>
          <p:cNvPr id="16387" name="Picture 3" descr="C:\Users\аня\Desktop\гшо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1580" y="1184673"/>
            <a:ext cx="7560840" cy="5670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173811611"/>
      </p:ext>
    </p:extLst>
  </p:cSld>
  <p:clrMapOvr>
    <a:masterClrMapping/>
  </p:clrMapOvr>
  <p:transition advClick="0" advTm="15000">
    <p:dissolv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avatanplus.com/files/resources/original/5bc3bd0b64017166749a7492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Содержимое 2"/>
          <p:cNvSpPr txBox="1">
            <a:spLocks/>
          </p:cNvSpPr>
          <p:nvPr/>
        </p:nvSpPr>
        <p:spPr>
          <a:xfrm>
            <a:off x="642910" y="22298"/>
            <a:ext cx="7858180" cy="6429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indent="-342900" algn="ctr">
              <a:spcBef>
                <a:spcPct val="20000"/>
              </a:spcBef>
              <a:buFont typeface="Arial" pitchFamily="34" charset="0"/>
              <a:buNone/>
              <a:defRPr/>
            </a:pPr>
            <a:r>
              <a:rPr lang="ru-RU" sz="2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Конкурс  поделок из природного материала</a:t>
            </a:r>
            <a:endParaRPr lang="ru-RU" sz="24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C:\Users\аня\Desktop\55ю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88024" y="621366"/>
            <a:ext cx="4129017" cy="5505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аня\Desktop\еенп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606786"/>
            <a:ext cx="4139952" cy="5519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205898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avatanplus.com/files/resources/original/5bc3bd0b64017166749a7492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50" name="Picture 2" descr="C:\Users\аня\Desktop\ротв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87624" y="836712"/>
            <a:ext cx="6276802" cy="4854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626085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https://avatanplus.com/files/resources/original/5bc3bd0b64017166749a7492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Рисунок 3" descr="C:\Users\аня\Desktop\ггшо.jpg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3183255" cy="2124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Users\аня\Desktop\жбт.jpg"/>
          <p:cNvPicPr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64802" y="26059"/>
            <a:ext cx="3183255" cy="22146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аня\Desktop\увс.jpg"/>
          <p:cNvPicPr/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8838" y="4608606"/>
            <a:ext cx="3151922" cy="2124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аня\Desktop\шшлд.jpg"/>
          <p:cNvPicPr/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59832" y="2398396"/>
            <a:ext cx="3151921" cy="211026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C:\Users\аня\Desktop\рршш.jpg"/>
          <p:cNvPicPr/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96136" y="4594319"/>
            <a:ext cx="3151921" cy="21526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840416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avatanplus.com/files/resources/original/5bc3bd0b64017166749a7492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1986" name="Picture 2" descr="C:\Users\1\Desktop\любовь к природе\фото для семинара\IMG-20190407-WA0048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786314" y="1142984"/>
            <a:ext cx="4143404" cy="3107553"/>
          </a:xfrm>
          <a:prstGeom prst="rect">
            <a:avLst/>
          </a:prstGeom>
          <a:noFill/>
        </p:spPr>
      </p:pic>
      <p:sp>
        <p:nvSpPr>
          <p:cNvPr id="4" name="Содержимое 2"/>
          <p:cNvSpPr txBox="1">
            <a:spLocks/>
          </p:cNvSpPr>
          <p:nvPr/>
        </p:nvSpPr>
        <p:spPr>
          <a:xfrm>
            <a:off x="642910" y="295252"/>
            <a:ext cx="7858180" cy="847731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/>
          <a:p>
            <a:pPr marL="342900" indent="-342900" algn="ctr">
              <a:spcBef>
                <a:spcPct val="20000"/>
              </a:spcBef>
              <a:buFont typeface="Arial" pitchFamily="34" charset="0"/>
              <a:buNone/>
              <a:defRPr/>
            </a:pP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ПРОЕКТ «КРАСНАЯ КНИГА РОСТОВСКОЙ ОБЛАСТИ» «ЭКОЛОГИЧЕСКИЕ СКАЗКИ ДЛЯ ДЕТЕЙ»</a:t>
            </a:r>
            <a:endParaRPr lang="ru-RU" sz="15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987" name="Picture 3" descr="C:\Users\1\Desktop\любовь к природе\фото для семинара\IMG-20190407-WA0049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285720" y="1571612"/>
            <a:ext cx="3107535" cy="3929090"/>
          </a:xfrm>
          <a:prstGeom prst="rect">
            <a:avLst/>
          </a:prstGeom>
          <a:noFill/>
        </p:spPr>
      </p:pic>
      <p:pic>
        <p:nvPicPr>
          <p:cNvPr id="41990" name="Picture 6" descr="C:\Users\1\Desktop\любовь к природе\фото для семинара\IMG-20190407-WA0055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2857488" y="3500438"/>
            <a:ext cx="4214810" cy="316110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078534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avatanplus.com/files/resources/original/5bc3bd0b64017166749a7492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5" descr="C:\Users\1\Desktop\любовь к природе\фото для семинара\IMG-20190407-WA0053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500694" y="285728"/>
            <a:ext cx="2714643" cy="3325438"/>
          </a:xfrm>
          <a:prstGeom prst="rect">
            <a:avLst/>
          </a:prstGeom>
          <a:noFill/>
        </p:spPr>
      </p:pic>
      <p:pic>
        <p:nvPicPr>
          <p:cNvPr id="4" name="Picture 4" descr="C:\Users\1\Desktop\любовь к природе\фото для семинара\IMG-20190407-WA0051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072066" y="3714752"/>
            <a:ext cx="3750464" cy="3000372"/>
          </a:xfrm>
          <a:prstGeom prst="rect">
            <a:avLst/>
          </a:prstGeom>
          <a:noFill/>
        </p:spPr>
      </p:pic>
      <p:pic>
        <p:nvPicPr>
          <p:cNvPr id="43010" name="Picture 2" descr="C:\Users\1\Desktop\любовь к природе\фото для семинара\IMG-20190407-WA0057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250001" y="571480"/>
            <a:ext cx="3964810" cy="52864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733372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 descr="C:\Users\аня\Desktop\кркн.jpg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6885" y="173599"/>
            <a:ext cx="3881120" cy="2914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Users\аня\Desktop\жзщ.jpg"/>
          <p:cNvPicPr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71800" y="3429000"/>
            <a:ext cx="3881119" cy="2914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аня\Desktop\гнк.jpg"/>
          <p:cNvPicPr/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98235" y="165828"/>
            <a:ext cx="3884295" cy="292178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522482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avatanplus.com/files/resources/original/5bc3bd0b64017166749a7492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642910" y="214290"/>
            <a:ext cx="7858180" cy="71438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</a:t>
            </a: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Акция «Украсим цветами наш детский сад»</a:t>
            </a: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dirty="0" smtClean="0"/>
              <a:t> 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Picture 3" descr="C:\Users\1\Desktop\все фото\Посадка цветов группа Теремок\IMG-20180507-WA0039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14282" y="714356"/>
            <a:ext cx="3643338" cy="307183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1" descr="C:\Users\1\Desktop\все фото\Посадка цветов группа Теремок\IMG-20180507-WA0028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572000" y="714356"/>
            <a:ext cx="4071966" cy="307183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2" descr="C:\Users\1\Desktop\все фото\Посадка цветов группа Теремок\IMG-20180507-WA0058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214282" y="3857628"/>
            <a:ext cx="3643338" cy="285752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4" descr="C:\Users\1\Desktop\все фото\Посадка цветов группа Теремок\IMG-20180507-WA0063.jp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4286248" y="3786190"/>
            <a:ext cx="4429156" cy="278608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4158600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avatanplus.com/files/resources/original/5bc3bd0b64017166749a7492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 txBox="1">
            <a:spLocks/>
          </p:cNvSpPr>
          <p:nvPr/>
        </p:nvSpPr>
        <p:spPr>
          <a:xfrm>
            <a:off x="2295508" y="295253"/>
            <a:ext cx="4143404" cy="6429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indent="-342900" algn="ctr">
              <a:spcBef>
                <a:spcPct val="20000"/>
              </a:spcBef>
              <a:buFont typeface="Arial" pitchFamily="34" charset="0"/>
              <a:buNone/>
              <a:defRPr/>
            </a:pPr>
            <a:r>
              <a:rPr lang="ru-RU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Посадка деревьев. </a:t>
            </a:r>
          </a:p>
          <a:p>
            <a:pPr marL="342900" indent="-342900" algn="ctr">
              <a:spcBef>
                <a:spcPct val="20000"/>
              </a:spcBef>
              <a:buFont typeface="Arial" pitchFamily="34" charset="0"/>
              <a:buNone/>
              <a:defRPr/>
            </a:pPr>
            <a:endParaRPr lang="ru-RU" sz="15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4" descr="L:\фото\20180423_111342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14282" y="857231"/>
            <a:ext cx="3286148" cy="385992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3" descr="L:\фото\20180423_111326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857884" y="285728"/>
            <a:ext cx="3084242" cy="342902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2" descr="L:\фото\20180423_111257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3286116" y="3286124"/>
            <a:ext cx="3429024" cy="321471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769845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avatanplus.com/files/resources/original/5bc3bd0b64017166749a7492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357290" y="214291"/>
            <a:ext cx="7000924" cy="571504"/>
          </a:xfrm>
        </p:spPr>
        <p:txBody>
          <a:bodyPr>
            <a:normAutofit fontScale="77500" lnSpcReduction="20000"/>
          </a:bodyPr>
          <a:lstStyle/>
          <a:p>
            <a:pPr algn="ctr">
              <a:buNone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Уборка территории в разное время года.</a:t>
            </a:r>
          </a:p>
          <a:p>
            <a:pPr algn="ctr">
              <a:buNone/>
            </a:pPr>
            <a:endParaRPr lang="ru-RU" sz="15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Users\1\Desktop\все фото\фото дети2016\DSCN2132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14282" y="714356"/>
            <a:ext cx="3714776" cy="271464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3" descr="C:\Users\1\Desktop\все фото\фото дети2016\DSCN2136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857752" y="714357"/>
            <a:ext cx="4024309" cy="271464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4" descr="L:\Фото\Фото0671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214282" y="3500438"/>
            <a:ext cx="3714775" cy="310990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5" descr="L:\Фото\Фото0675.jp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4714876" y="3500438"/>
            <a:ext cx="4003913" cy="311009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298534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1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1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1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15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16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17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6.xml><?xml version="1.0" encoding="utf-8"?>
<a:theme xmlns:a="http://schemas.openxmlformats.org/drawingml/2006/main" name="18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7.xml><?xml version="1.0" encoding="utf-8"?>
<a:theme xmlns:a="http://schemas.openxmlformats.org/drawingml/2006/main" name="19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8.xml><?xml version="1.0" encoding="utf-8"?>
<a:theme xmlns:a="http://schemas.openxmlformats.org/drawingml/2006/main" name="20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9.xml><?xml version="1.0" encoding="utf-8"?>
<a:theme xmlns:a="http://schemas.openxmlformats.org/drawingml/2006/main" name="2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0.xml><?xml version="1.0" encoding="utf-8"?>
<a:theme xmlns:a="http://schemas.openxmlformats.org/drawingml/2006/main" name="2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1.xml><?xml version="1.0" encoding="utf-8"?>
<a:theme xmlns:a="http://schemas.openxmlformats.org/drawingml/2006/main" name="2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5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7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8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1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458</Words>
  <Application>Microsoft Office PowerPoint</Application>
  <PresentationFormat>Экран (4:3)</PresentationFormat>
  <Paragraphs>33</Paragraphs>
  <Slides>29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21</vt:i4>
      </vt:variant>
      <vt:variant>
        <vt:lpstr>Заголовки слайдов</vt:lpstr>
      </vt:variant>
      <vt:variant>
        <vt:i4>29</vt:i4>
      </vt:variant>
    </vt:vector>
  </HeadingPairs>
  <TitlesOfParts>
    <vt:vector size="50" baseType="lpstr">
      <vt:lpstr>Тема Office</vt:lpstr>
      <vt:lpstr>1_Тема Office</vt:lpstr>
      <vt:lpstr>2_Тема Office</vt:lpstr>
      <vt:lpstr>3_Тема Office</vt:lpstr>
      <vt:lpstr>4_Тема Office</vt:lpstr>
      <vt:lpstr>5_Тема Office</vt:lpstr>
      <vt:lpstr>7_Тема Office</vt:lpstr>
      <vt:lpstr>8_Тема Office</vt:lpstr>
      <vt:lpstr>11_Тема Office</vt:lpstr>
      <vt:lpstr>12_Тема Office</vt:lpstr>
      <vt:lpstr>13_Тема Office</vt:lpstr>
      <vt:lpstr>14_Тема Office</vt:lpstr>
      <vt:lpstr>15_Тема Office</vt:lpstr>
      <vt:lpstr>16_Тема Office</vt:lpstr>
      <vt:lpstr>17_Тема Office</vt:lpstr>
      <vt:lpstr>18_Тема Office</vt:lpstr>
      <vt:lpstr>19_Тема Office</vt:lpstr>
      <vt:lpstr>20_Тема Office</vt:lpstr>
      <vt:lpstr>21_Тема Office</vt:lpstr>
      <vt:lpstr>22_Тема Office</vt:lpstr>
      <vt:lpstr>23_Тема Office</vt:lpstr>
      <vt:lpstr>Слайд 1</vt:lpstr>
      <vt:lpstr>СОЗДАНЫ СЕМЕЙНЫЕ АРХИВЫ «ОТДЫХАЕМ ,НЕ ВРЕДЯ!» (семейные фотографии- отдых на природе: парк, лес, дача) </vt:lpstr>
      <vt:lpstr>Слайд 3</vt:lpstr>
      <vt:lpstr>Слайд 4</vt:lpstr>
      <vt:lpstr>Слайд 5</vt:lpstr>
      <vt:lpstr>Слайд 6</vt:lpstr>
      <vt:lpstr>  Акция «Украсим цветами наш детский сад»   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Наш детский сад принял участие в  Региональном  семинаре-практикуме «Духовно-нравственное развитие детей дошкольного возраста на основе культурно-исторического наследия донского казачества", показав  интегрированное занятие  в старшей группе на тему: «Лекарственные  растения моего родного края». Дети и их родители приняли участие в экологических акциях: трудовой десант по уборке территории дошкольного учреждения,  создание лекарственной  грядки с   растениями,  был создан  гербарий лекарственных растений Шолоховского района. Совместно с Государственным музеем-заповедником М.А.Шолоховым дети моей группы участвовали в проведении озеленительной акции «Я расту вместе с тобой», Они посадили именные деревья, которые будут расти вместе с нашими детками.</vt:lpstr>
      <vt:lpstr>Слайд 16</vt:lpstr>
      <vt:lpstr>Проект «Рыбалка – самый любимый вид отдыха нашей семьи». 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Конкурс рисунков для родителей и детей «Край мой родной»</vt:lpstr>
      <vt:lpstr>Слайд 28</vt:lpstr>
      <vt:lpstr>Слайд 29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аня</dc:creator>
  <cp:lastModifiedBy>1</cp:lastModifiedBy>
  <cp:revision>7</cp:revision>
  <dcterms:created xsi:type="dcterms:W3CDTF">2019-05-19T10:21:12Z</dcterms:created>
  <dcterms:modified xsi:type="dcterms:W3CDTF">2019-06-16T11:12:40Z</dcterms:modified>
</cp:coreProperties>
</file>