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4" r:id="rId3"/>
    <p:sldId id="257" r:id="rId4"/>
    <p:sldId id="259" r:id="rId5"/>
    <p:sldId id="268" r:id="rId6"/>
    <p:sldId id="258" r:id="rId7"/>
    <p:sldId id="266" r:id="rId8"/>
    <p:sldId id="260" r:id="rId9"/>
    <p:sldId id="261" r:id="rId10"/>
    <p:sldId id="267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E24BA-5CF1-47D3-B8B4-B79949FAA3AE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8BCA2-67B0-4422-9263-7E15B75A5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0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BCA2-67B0-4422-9263-7E15B75A5B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2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81168"/>
          </a:xfrm>
        </p:spPr>
        <p:txBody>
          <a:bodyPr/>
          <a:lstStyle/>
          <a:p>
            <a:r>
              <a:rPr lang="ru-RU" dirty="0" smtClean="0"/>
              <a:t>ШОЛОХОВСКАЯ ВЕСНА</a:t>
            </a:r>
            <a:br>
              <a:rPr lang="ru-RU" dirty="0" smtClean="0"/>
            </a:br>
            <a:r>
              <a:rPr lang="ru-RU" sz="2000" b="0" dirty="0" err="1" smtClean="0"/>
              <a:t>Гафиуллина</a:t>
            </a:r>
            <a:r>
              <a:rPr lang="ru-RU" sz="2000" b="0" dirty="0" smtClean="0"/>
              <a:t> Р.И.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иса\Desktop\Шолохов\IMG-20190221-WA002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109"/>
            <a:ext cx="6624736" cy="407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4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admin\Desktop\im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68952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01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esktop\Шолохов\IMG-20190221-WA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0000" cy="63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1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1\Desktop\IMG_3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PICT0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39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966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1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admin\Desktop\yarmarka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320480" cy="3384376"/>
          </a:xfrm>
          <a:prstGeom prst="rect">
            <a:avLst/>
          </a:prstGeom>
          <a:noFill/>
        </p:spPr>
      </p:pic>
      <p:pic>
        <p:nvPicPr>
          <p:cNvPr id="5" name="Picture 2" descr="C:\Users\admin\Desktop\15052516321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3960440" cy="6120680"/>
          </a:xfrm>
          <a:prstGeom prst="rect">
            <a:avLst/>
          </a:prstGeom>
          <a:noFill/>
        </p:spPr>
      </p:pic>
      <p:pic>
        <p:nvPicPr>
          <p:cNvPr id="6" name="Picture 3" descr="C:\Users\admin\Desktop\sholokhovskaya_vesna_1__hb28t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0" y="3573016"/>
            <a:ext cx="4849288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72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sholohovskaya_vesna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fotos_img_533_1122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51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928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1\Desktop\999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0"/>
            <a:ext cx="9048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3</Words>
  <Application>Microsoft Office PowerPoint</Application>
  <PresentationFormat>Экран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ШОЛОХОВСКАЯ ВЕСНА Гафиуллина Р.И.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ушакова</dc:creator>
  <cp:lastModifiedBy>Раиса</cp:lastModifiedBy>
  <cp:revision>4</cp:revision>
  <dcterms:created xsi:type="dcterms:W3CDTF">2016-05-15T13:09:15Z</dcterms:created>
  <dcterms:modified xsi:type="dcterms:W3CDTF">2019-06-05T12:00:41Z</dcterms:modified>
</cp:coreProperties>
</file>