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53495D0-9835-4C45-A488-2F51CB2FED57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4A77C7C-2455-4D38-B3ED-84C92EB4FB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22376" y="-840908"/>
            <a:ext cx="6264696" cy="856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733256"/>
            <a:ext cx="2808312" cy="792088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Воспитатель: Афонина Т. 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А.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06949" y="1459960"/>
            <a:ext cx="7560840" cy="201622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effectLst/>
                <a:latin typeface="Arial Black" pitchFamily="34" charset="0"/>
              </a:rPr>
              <a:t>Конкурс-выставка </a:t>
            </a:r>
            <a:r>
              <a:rPr lang="ru-RU" sz="3200" dirty="0">
                <a:solidFill>
                  <a:srgbClr val="00B050"/>
                </a:solidFill>
                <a:effectLst/>
                <a:latin typeface="Arial Black" pitchFamily="34" charset="0"/>
              </a:rPr>
              <a:t>совместных творческих работ детей </a:t>
            </a:r>
            <a:r>
              <a:rPr lang="ru-RU" sz="3200" dirty="0" smtClean="0">
                <a:solidFill>
                  <a:srgbClr val="00B050"/>
                </a:solidFill>
                <a:effectLst/>
                <a:latin typeface="Arial Black" pitchFamily="34" charset="0"/>
              </a:rPr>
              <a:t>и родителей</a:t>
            </a:r>
            <a:br>
              <a:rPr lang="ru-RU" sz="3200" dirty="0" smtClean="0">
                <a:solidFill>
                  <a:srgbClr val="00B050"/>
                </a:solidFill>
                <a:effectLst/>
                <a:latin typeface="Arial Black" pitchFamily="34" charset="0"/>
              </a:rPr>
            </a:br>
            <a:r>
              <a:rPr lang="ru-RU" sz="3200" b="0" dirty="0">
                <a:solidFill>
                  <a:srgbClr val="00B050"/>
                </a:solidFill>
                <a:effectLst/>
                <a:latin typeface="Arial Black" pitchFamily="34" charset="0"/>
              </a:rPr>
              <a:t> </a:t>
            </a:r>
            <a:r>
              <a:rPr lang="ru-RU" sz="3200" dirty="0">
                <a:solidFill>
                  <a:srgbClr val="00B050"/>
                </a:solidFill>
                <a:effectLst/>
                <a:latin typeface="Arial Black" pitchFamily="34" charset="0"/>
              </a:rPr>
              <a:t>«Золотые краски осени</a:t>
            </a:r>
            <a:r>
              <a:rPr lang="ru-RU" sz="3200" dirty="0" smtClean="0">
                <a:solidFill>
                  <a:srgbClr val="00B050"/>
                </a:solidFill>
                <a:effectLst/>
                <a:latin typeface="Arial Black" pitchFamily="34" charset="0"/>
              </a:rPr>
              <a:t>»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3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9249"/>
            <a:ext cx="8544869" cy="626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Users\admin\Desktop\Новая папка (2)\20191018_1708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39351" y="1971599"/>
            <a:ext cx="5517234" cy="310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Новая папка (2)\20191018_1708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47997" y="1940834"/>
            <a:ext cx="537659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19392" y="3121772"/>
            <a:ext cx="21531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Помедли, осень, покажи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Мне желтых листьев виражи, Дай убедиться,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не спеша,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Как тишина твоя свежа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97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48" y="247329"/>
            <a:ext cx="8640960" cy="635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Users\admin\Desktop\Новая папка (2)\20191017_1308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72" y="3429000"/>
            <a:ext cx="4104456" cy="294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дет.сад\группа 11\20191010_1012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69033" y="2627911"/>
            <a:ext cx="4896544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1967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Кончается лето, Кончается лето! И солнце не светит, А прячется где-то.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40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65792"/>
            <a:ext cx="8689954" cy="649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D:\дет.сад\группа 4\20191011_1115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77560" y="1349769"/>
            <a:ext cx="4320482" cy="243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дет.сад\группа 4\20191011_1150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32334" y="1372522"/>
            <a:ext cx="4424494" cy="248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дет.сад\группа 4\20191014_0814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56087" y="1361117"/>
            <a:ext cx="4439092" cy="249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11587" y="5112446"/>
            <a:ext cx="44329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У окошка мы сидим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И глядим наружу.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Шепчут листья: – Улетим! —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 и ныряют в лужу.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7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17" y="88547"/>
            <a:ext cx="864096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D:\дет.сад\группа 4\20191011_1115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1560" y="3861048"/>
            <a:ext cx="432048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дет.сад\группа 4\20191014_0912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401" y="620688"/>
            <a:ext cx="4374739" cy="246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67913" y="3316672"/>
            <a:ext cx="2808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effectLst/>
                <a:latin typeface="Arial"/>
              </a:rPr>
              <a:t>Все деревья блистают </a:t>
            </a:r>
          </a:p>
          <a:p>
            <a:pPr algn="ctr"/>
            <a:r>
              <a:rPr lang="ru-RU" b="1" i="0" dirty="0" smtClean="0">
                <a:effectLst/>
                <a:latin typeface="Arial"/>
              </a:rPr>
              <a:t>В разноцветном уборе.</a:t>
            </a:r>
          </a:p>
          <a:p>
            <a:pPr algn="ctr"/>
            <a:r>
              <a:rPr lang="ru-RU" b="1" i="0" dirty="0" smtClean="0">
                <a:effectLst/>
                <a:latin typeface="Arial"/>
              </a:rPr>
              <a:t>Солнце реже смеется, Нет в цветах благовонья.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376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0025"/>
            <a:ext cx="8712968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D:\дет.сад\группа 4\20191014_0913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31567" y="1547791"/>
            <a:ext cx="4896544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D:\дет.сад\группа 4\20191014_0913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203958" y="450953"/>
            <a:ext cx="4608509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422108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Закружился надо мной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Дождь из листьев озорной.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До чего же он хорош!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Где такой еще найдешь?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7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44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656"/>
            <a:ext cx="849694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76672"/>
            <a:ext cx="806489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Times New Roman"/>
              </a:rPr>
              <a:t>Организатор  конкурса МБДОУ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 ВЦРР детский сад №2  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Средние группы №4 «Солнышко»  и №11 «Радуга»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Основные </a:t>
            </a: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цели и задачи: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/>
              </a:rPr>
              <a:t>Развитие у детей фантазии, интереса к творческой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деятельности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/>
              </a:rPr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Вовлечение родителей воспитанников в совместную деятельность.        </a:t>
            </a:r>
            <a:br>
              <a:rPr lang="ru-RU" sz="2400" dirty="0">
                <a:solidFill>
                  <a:srgbClr val="000000"/>
                </a:solidFill>
                <a:latin typeface="Times New Roman"/>
              </a:rPr>
            </a:br>
            <a:r>
              <a:rPr lang="ru-RU" sz="2400" dirty="0">
                <a:solidFill>
                  <a:srgbClr val="000000"/>
                </a:solidFill>
                <a:latin typeface="Times New Roman"/>
              </a:rPr>
              <a:t>Активизация творческого потенциала детей, родителей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algn="ctr"/>
            <a:r>
              <a:rPr lang="ru-RU" sz="2400" b="0" i="0" dirty="0" smtClean="0">
                <a:solidFill>
                  <a:srgbClr val="111111"/>
                </a:solidFill>
                <a:effectLst/>
                <a:latin typeface="Arial"/>
              </a:rPr>
              <a:t>Осень – это самое яркое и загадочное время года. </a:t>
            </a:r>
            <a:r>
              <a:rPr lang="ru-RU" sz="2400" b="0" i="0" dirty="0" smtClean="0">
                <a:solidFill>
                  <a:srgbClr val="434343"/>
                </a:solidFill>
                <a:effectLst/>
                <a:latin typeface="Tahoma"/>
              </a:rPr>
              <a:t>Богатство осенних оттенков, веяние свежего ветерка и шум опавшей листвы вдохновляют многих на создание прекрасных </a:t>
            </a:r>
            <a:r>
              <a:rPr lang="ru-RU" sz="2400" b="0" i="0" dirty="0" err="1" smtClean="0">
                <a:solidFill>
                  <a:srgbClr val="434343"/>
                </a:solidFill>
                <a:effectLst/>
                <a:latin typeface="Tahoma"/>
              </a:rPr>
              <a:t>шедевров.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Arial"/>
              </a:rPr>
              <a:t>Предлагаю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/>
              </a:rPr>
              <a:t> Вашему вниманию   </a:t>
            </a:r>
            <a:r>
              <a:rPr lang="ru-RU" sz="2400" b="1" i="0" dirty="0" smtClean="0">
                <a:effectLst/>
                <a:latin typeface="Tahoma"/>
              </a:rPr>
              <a:t>Выставка детско-родительского творчества «Золотые краски осени</a:t>
            </a:r>
            <a:r>
              <a:rPr lang="ru-RU" sz="2000" b="1" i="0" dirty="0" smtClean="0">
                <a:effectLst/>
                <a:latin typeface="Tahoma"/>
              </a:rPr>
              <a:t>»</a:t>
            </a:r>
          </a:p>
          <a:p>
            <a:endParaRPr lang="ru-RU" sz="2000" b="0" i="0" dirty="0" smtClean="0">
              <a:solidFill>
                <a:srgbClr val="111111"/>
              </a:solidFill>
              <a:effectLst/>
              <a:latin typeface="Arial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730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Ð¯ÑÐºÐ°Ñ Ð¾ÑÐµÐ½Ñ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16" y="332656"/>
            <a:ext cx="856895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Новая папка (2)\IMG-20191017-WA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89" y="988797"/>
            <a:ext cx="2952328" cy="458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Новая папка (2)\IMG-20191017-WA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1052736"/>
            <a:ext cx="3408869" cy="454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5229200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effectLst/>
                <a:latin typeface="Helvetica Neue"/>
              </a:rPr>
              <a:t>Лето, раздарив тепло,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effectLst/>
                <a:latin typeface="Helvetica Neue"/>
              </a:rPr>
              <a:t>Заскучало и прошло.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effectLst/>
                <a:latin typeface="Helvetica Neue"/>
              </a:rPr>
              <a:t>Ветер листья посрывал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effectLst/>
                <a:latin typeface="Helvetica Neue"/>
              </a:rPr>
              <a:t>И под ноги разбросал.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7458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https://avatars.mds.yandex.net/get-pdb/2004852/5a565773-db6c-4c64-8b39-bd071c76731d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75" y="223525"/>
            <a:ext cx="8664104" cy="627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Новая папка (2)\IMG-20191017-WA0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096344" cy="46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Новая папка (2)\IMG-20191017-WA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514" y="2127297"/>
            <a:ext cx="3258362" cy="434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692696"/>
            <a:ext cx="3438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effectLst/>
                <a:latin typeface="Helvetica Neue"/>
              </a:rPr>
              <a:t>Утром мы во двор идем -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effectLst/>
                <a:latin typeface="Helvetica Neue"/>
              </a:rPr>
              <a:t>Листья сыплются дождем,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effectLst/>
                <a:latin typeface="Helvetica Neue"/>
              </a:rPr>
              <a:t>Под ногами шелестят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solidFill>
                  <a:srgbClr val="1D2129"/>
                </a:solidFill>
                <a:effectLst/>
                <a:latin typeface="Helvetica Neue"/>
              </a:rPr>
              <a:t>И летят, летят, летят...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6392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4948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admin\Desktop\Новая папка (2)\IMG-20191017-WA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82" y="476672"/>
            <a:ext cx="2842266" cy="577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Новая папка (2)\IMG-20191017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2656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3888" y="5229200"/>
            <a:ext cx="471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solidFill>
                  <a:srgbClr val="1D2129"/>
                </a:solidFill>
                <a:effectLst/>
                <a:latin typeface="Helvetica Neue"/>
              </a:rPr>
              <a:t>Осень на опушке краски разводила,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solidFill>
                  <a:srgbClr val="1D2129"/>
                </a:solidFill>
                <a:effectLst/>
                <a:latin typeface="Helvetica Neue"/>
              </a:rPr>
              <a:t>По листве тихонько кистью проводила…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2399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1938"/>
            <a:ext cx="8496944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admin\Desktop\Новая папка (2)\IMG-20191017-WA0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032448" cy="236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Новая папка (2)\IMG-20191017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564904"/>
            <a:ext cx="291632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49345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0" dirty="0" smtClean="0">
                <a:effectLst/>
                <a:latin typeface="Arial"/>
              </a:rPr>
              <a:t>Падают с ветки жёлтые монетки… Под ногами целый клад! </a:t>
            </a:r>
          </a:p>
          <a:p>
            <a:pPr algn="ctr"/>
            <a:r>
              <a:rPr lang="ru-RU" b="1" i="0" dirty="0" smtClean="0">
                <a:effectLst/>
                <a:latin typeface="Arial"/>
              </a:rPr>
              <a:t>Это осень золотая </a:t>
            </a:r>
          </a:p>
          <a:p>
            <a:pPr algn="ctr"/>
            <a:r>
              <a:rPr lang="ru-RU" b="1" i="0" dirty="0" smtClean="0">
                <a:effectLst/>
                <a:latin typeface="Arial"/>
              </a:rPr>
              <a:t>Дарит листья не считая,</a:t>
            </a:r>
          </a:p>
          <a:p>
            <a:pPr algn="ctr"/>
            <a:r>
              <a:rPr lang="ru-RU" b="1" i="0" dirty="0" smtClean="0">
                <a:effectLst/>
                <a:latin typeface="Arial"/>
              </a:rPr>
              <a:t> Золотые дарит листья</a:t>
            </a:r>
          </a:p>
          <a:p>
            <a:pPr algn="ctr"/>
            <a:r>
              <a:rPr lang="ru-RU" b="1" i="0" dirty="0" smtClean="0">
                <a:effectLst/>
                <a:latin typeface="Arial"/>
              </a:rPr>
              <a:t> Вам, и нам, И всем подряд.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853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628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admin\Desktop\Новая папка (2)\IMG-20191017-WA0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05" y="545780"/>
            <a:ext cx="275430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Новая папка (2)\IMG-20191017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545780"/>
            <a:ext cx="3159351" cy="42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9292" y="4758248"/>
            <a:ext cx="42347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effectLst/>
                <a:latin typeface="Arial"/>
              </a:rPr>
              <a:t>Жёлтый лист искупался в пруду И приветствует раннюю осень. Он представил себя кораблём, Ветром странствий его раскачало. Вот и мы вслед за ним поплывём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6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65252" cy="626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admin\Desktop\Новая папка (2)\IMG-20191017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83531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Новая папка (2)\IMG-20191017-WA0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4664"/>
            <a:ext cx="297033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79" y="4568061"/>
            <a:ext cx="43204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effectLst/>
                <a:latin typeface="Arial"/>
              </a:rPr>
              <a:t>Пролетают паутинки С паучками в серединке, И высоко от земли Пролетели журавли. Всё летит! Должно быть, это Улетает наше лето.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781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7"/>
            <a:ext cx="867696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admin\Desktop\Новая папка (2)\20191018_1727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88" y="548680"/>
            <a:ext cx="3670123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esktop\Новая папка (2)\20191018_1049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52692" y="1928084"/>
            <a:ext cx="5336593" cy="300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1823" y="459079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Погоди, осень, не спеши 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Разматывать свои дожди,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 Свои туманы расстилать</a:t>
            </a:r>
          </a:p>
          <a:p>
            <a:pPr algn="ctr"/>
            <a:r>
              <a:rPr lang="ru-RU" b="1" i="0" dirty="0" smtClean="0">
                <a:solidFill>
                  <a:srgbClr val="111111"/>
                </a:solidFill>
                <a:effectLst/>
                <a:latin typeface="Arial"/>
              </a:rPr>
              <a:t> на зыбкую речную гладь.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8260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152</TotalTime>
  <Words>228</Words>
  <Application>Microsoft Office PowerPoint</Application>
  <PresentationFormat>Экран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Конкурс-выставка совместных творческих работ детей и родителей  «Золотые краски осени»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«Краски осени»</dc:title>
  <dc:creator>admin</dc:creator>
  <cp:lastModifiedBy>admin</cp:lastModifiedBy>
  <cp:revision>15</cp:revision>
  <dcterms:created xsi:type="dcterms:W3CDTF">2019-10-23T17:00:04Z</dcterms:created>
  <dcterms:modified xsi:type="dcterms:W3CDTF">2019-10-24T11:07:04Z</dcterms:modified>
</cp:coreProperties>
</file>