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5" r:id="rId4"/>
    <p:sldId id="273" r:id="rId5"/>
    <p:sldId id="257" r:id="rId6"/>
    <p:sldId id="272" r:id="rId7"/>
    <p:sldId id="268" r:id="rId8"/>
    <p:sldId id="276" r:id="rId9"/>
    <p:sldId id="269" r:id="rId10"/>
    <p:sldId id="270" r:id="rId11"/>
    <p:sldId id="274" r:id="rId12"/>
    <p:sldId id="264" r:id="rId13"/>
    <p:sldId id="266" r:id="rId14"/>
    <p:sldId id="277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huvarley-dpts.med.cap.ru/UserFiles/chuvarley-dpts/Materials/2021/01/15/blobid16107392564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786050" y="5143512"/>
            <a:ext cx="5929354" cy="1500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lvl="0" algn="ctr">
              <a:lnSpc>
                <a:spcPct val="170000"/>
              </a:lnSpc>
              <a:spcBef>
                <a:spcPct val="0"/>
              </a:spcBef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МБДОУ ВЦРР </a:t>
            </a:r>
            <a:r>
              <a:rPr lang="ru-RU" sz="7200" b="1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</a:t>
            </a:r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/с2 </a:t>
            </a: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 Зима. Зимние забавы»</a:t>
            </a:r>
            <a:b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группа  № 10 «Теремок»</a:t>
            </a:r>
          </a:p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Подготовили воспитатели: </a:t>
            </a:r>
            <a:r>
              <a:rPr lang="ru-RU" sz="7200" b="1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Эпатова</a:t>
            </a:r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Е.Н Мамедова А.Д</a:t>
            </a: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b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7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png.pngtree.com/thumb_back/fw800/background/20201112/pngtree-shining-winter-background-image_469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7650" name="Picture 2" descr="C:\Users\1\Desktop\все фото\фото дети 2020 - 21\IMG-20201225-WA0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6442" y="214291"/>
            <a:ext cx="2893239" cy="3857652"/>
          </a:xfrm>
          <a:prstGeom prst="rect">
            <a:avLst/>
          </a:prstGeom>
          <a:noFill/>
        </p:spPr>
      </p:pic>
      <p:pic>
        <p:nvPicPr>
          <p:cNvPr id="27651" name="Picture 3" descr="C:\Users\1\Desktop\все фото\фото дети 2020 - 21\IMG-20210122-WA0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2714644" cy="4445031"/>
          </a:xfrm>
          <a:prstGeom prst="rect">
            <a:avLst/>
          </a:prstGeom>
          <a:noFill/>
        </p:spPr>
      </p:pic>
      <p:pic>
        <p:nvPicPr>
          <p:cNvPr id="6" name="Picture 5" descr="C:\Users\1\Desktop\все фото\фото дети 2020 - 21\IMG-20201225-WA00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2857496"/>
            <a:ext cx="2893221" cy="3857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png.pngtree.com/thumb_back/fw800/background/20201112/pngtree-shining-winter-background-image_469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4579" name="Picture 3" descr="C:\Users\1\Desktop\все фото\фото дети 2020 - 21\20210122_1119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6668" y="214290"/>
            <a:ext cx="3816829" cy="3000396"/>
          </a:xfrm>
          <a:prstGeom prst="rect">
            <a:avLst/>
          </a:prstGeom>
          <a:noFill/>
        </p:spPr>
      </p:pic>
      <p:pic>
        <p:nvPicPr>
          <p:cNvPr id="5" name="Picture 3" descr="C:\Users\1\Desktop\все фото\фото дети 2020 - 21\20220215_1122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3357562"/>
            <a:ext cx="4429156" cy="3321867"/>
          </a:xfrm>
          <a:prstGeom prst="rect">
            <a:avLst/>
          </a:prstGeom>
          <a:noFill/>
        </p:spPr>
      </p:pic>
      <p:pic>
        <p:nvPicPr>
          <p:cNvPr id="6" name="Picture 3" descr="C:\Users\1\Desktop\все фото\фото дети 2020 - 21\20220218_1129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1" y="214290"/>
            <a:ext cx="3905278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png.pngtree.com/thumb_back/fw800/background/20201112/pngtree-shining-winter-background-image_469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C:\Users\1\Desktop\все фото\фото дети 2020 - 21\20220218_1127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7" y="3357562"/>
            <a:ext cx="4381531" cy="3286148"/>
          </a:xfrm>
          <a:prstGeom prst="rect">
            <a:avLst/>
          </a:prstGeom>
          <a:noFill/>
        </p:spPr>
      </p:pic>
      <p:pic>
        <p:nvPicPr>
          <p:cNvPr id="1027" name="Picture 3" descr="C:\Users\1\Desktop\инфор. за 2022\IMG-20220224-WA00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642918"/>
            <a:ext cx="3357586" cy="4562325"/>
          </a:xfrm>
          <a:prstGeom prst="rect">
            <a:avLst/>
          </a:prstGeom>
          <a:noFill/>
        </p:spPr>
      </p:pic>
      <p:pic>
        <p:nvPicPr>
          <p:cNvPr id="10" name="Picture 2" descr="C:\Users\1\Desktop\все фото\фото дети 2020 - 21\20210122_1119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214290"/>
            <a:ext cx="3786214" cy="3060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png.pngtree.com/thumb_back/fw800/background/20201112/pngtree-shining-winter-background-image_469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3555" name="Picture 3" descr="C:\Users\1\Desktop\все фото\фото дети 2020 - 21\20210119_1121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42852"/>
            <a:ext cx="3857652" cy="3071834"/>
          </a:xfrm>
          <a:prstGeom prst="rect">
            <a:avLst/>
          </a:prstGeom>
          <a:noFill/>
        </p:spPr>
      </p:pic>
      <p:pic>
        <p:nvPicPr>
          <p:cNvPr id="5" name="Picture 2" descr="C:\Users\1\Desktop\все фото\фото дети 2020 - 21\20220215_1124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286124"/>
            <a:ext cx="4500594" cy="3375446"/>
          </a:xfrm>
          <a:prstGeom prst="rect">
            <a:avLst/>
          </a:prstGeom>
          <a:noFill/>
        </p:spPr>
      </p:pic>
      <p:pic>
        <p:nvPicPr>
          <p:cNvPr id="6" name="Picture 3" descr="C:\Users\1\Desktop\все фото\фото дети 2020 - 21\20220218_1127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3429000"/>
            <a:ext cx="3571900" cy="3214686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4043362" cy="271464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интересных наблюдений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открытий.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Девиз: « Мы на месте не сидим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все вокруг мы знать хотим.»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png.pngtree.com/thumb_back/fw800/background/20201112/pngtree-shining-winter-background-image_469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9459" name="Picture 3" descr="C:\Users\1\Desktop\все фото\фото дети 2020 - 21\20220215_112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5048285" cy="3786214"/>
          </a:xfrm>
          <a:prstGeom prst="rect">
            <a:avLst/>
          </a:prstGeom>
          <a:noFill/>
        </p:spPr>
      </p:pic>
      <p:pic>
        <p:nvPicPr>
          <p:cNvPr id="2050" name="Picture 2" descr="C:\Users\1\Desktop\инфор. за 2022\фото дети 2020 - 21\20220215_111738(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250405"/>
            <a:ext cx="4500594" cy="3375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7c1/00032888-faa7770a/img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png.pngtree.com/thumb_back/fw800/background/20201112/pngtree-shining-winter-background-image_469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1\Desktop\инфор. за 2022\фото дети 2020 - 21\IMG_20201224_1145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928670"/>
            <a:ext cx="3126907" cy="4713812"/>
          </a:xfrm>
          <a:prstGeom prst="rect">
            <a:avLst/>
          </a:prstGeom>
          <a:noFill/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5186370" cy="562612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Цели: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отличное время года для организации активного отдыха детей и возможность от души принять участие в разнообразных играх и забавах.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организовать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интересную, разнообразную деятельность детей на прогулке.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Вызвать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детей положительные эмоции, доброе, жизнерадостное настроение.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спокойное и непринужденное взаимопонимание.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Научить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ценить дары волшебницы – зимы.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png.pngtree.com/thumb_back/fw800/background/20201112/pngtree-shining-winter-background-image_469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197346"/>
            <a:ext cx="492922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ее вьюгами и морозами – только на первый взгляд суровое время года.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Солнечный денек манит, зовет на улицу даже домоседов.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ребятишек в это время развлечений хоть отбавляй. Дети катаются на санках, коньках, лыжах.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эта увлекательная игра в снежки, которые превращаются в метательные снаряды. И здесь пригодится ловкость, меткость и изворотливость.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 рисовать на снегу, строить различные постройки. Можно ходить друг за другом след в след. Или искать клад, зарытый в снег.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какая зима без снежных горок. Аж дух захватывает, когда летишь вниз на санках или лыжах.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Обычную прогулку или катание с горки можно сделать еще веселее, интереснее.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Самое главное – выбрать забаву поинтереснее.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3" descr="C:\Users\1\Desktop\Новая папка (7)\IMG-20211230-WA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5994" y="1000108"/>
            <a:ext cx="3749995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png.pngtree.com/thumb_back/fw800/background/20201112/pngtree-shining-winter-background-image_469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6387" name="Picture 3" descr="C:\Users\1\Desktop\все фото\фото дети 2020 - 21\20220215_1115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5610" y="1071546"/>
            <a:ext cx="5508599" cy="46434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1357298"/>
            <a:ext cx="32861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Зимний лес – как будто в сказке: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Красота снегов манит.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Всюду много белой краски;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Подо льдом – ручей бежит.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заснеженной полянке –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гомон, звонкий смех: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Мчатся с горки чьи-то санки,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Ведь зима – сезон потех!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ресницах мокрых – иней,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«в снежки» идет игра…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Наступает вечер синий –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Значит, нам домой пора!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phonoteka.org/uploads/posts/2021-04/1618611780_9-phonoteka_org-p-novogodnii-fon-goluboi-so-snezhinkami-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phonoteka.org/uploads/posts/2021-04/1618611780_9-phonoteka_org-p-novogodnii-fon-goluboi-so-snezhinkami-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phonoteka.org/uploads/posts/2021-04/1618611780_9-phonoteka_org-p-novogodnii-fon-goluboi-so-snezhinkami-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phonoteka.org/uploads/posts/2021-04/1618465936_33-phonoteka_org-p-zimnii-fon-dlya-prezentatsii-v-detskom-sad-3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phonoteka.org/uploads/posts/2021-04/1618465936_33-phonoteka_org-p-zimnii-fon-dlya-prezentatsii-v-detskom-sad-3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https://png.pngtree.com/thumb_back/fw800/background/20201112/pngtree-shining-winter-background-image_469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3" name="Picture 3" descr="C:\Users\1\Desktop\все фото\фото дети 2020 - 21\IMG-20201224-WA0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4474" y="142852"/>
            <a:ext cx="2740963" cy="3857652"/>
          </a:xfrm>
          <a:prstGeom prst="rect">
            <a:avLst/>
          </a:prstGeom>
          <a:noFill/>
        </p:spPr>
      </p:pic>
      <p:pic>
        <p:nvPicPr>
          <p:cNvPr id="14" name="Picture 3" descr="C:\Users\1\Desktop\все фото\фото дети 2020 - 21\IMG-20201224-WA00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571744"/>
            <a:ext cx="2928958" cy="4071942"/>
          </a:xfrm>
          <a:prstGeom prst="rect">
            <a:avLst/>
          </a:prstGeom>
          <a:noFill/>
        </p:spPr>
      </p:pic>
      <p:pic>
        <p:nvPicPr>
          <p:cNvPr id="15" name="Picture 3" descr="C:\Users\1\Desktop\все фото\фото дети 2020 - 21\IMG_20201220_0843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14290"/>
            <a:ext cx="2751459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phonoteka.org/uploads/posts/2021-04/1618611780_9-phonoteka_org-p-novogodnii-fon-goluboi-so-snezhinkami-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phonoteka.org/uploads/posts/2021-04/1618611780_9-phonoteka_org-p-novogodnii-fon-goluboi-so-snezhinkami-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phonoteka.org/uploads/posts/2021-04/1618611780_9-phonoteka_org-p-novogodnii-fon-goluboi-so-snezhinkami-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phonoteka.org/uploads/posts/2021-04/1618465936_33-phonoteka_org-p-zimnii-fon-dlya-prezentatsii-v-detskom-sad-3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phonoteka.org/uploads/posts/2021-04/1618465936_33-phonoteka_org-p-zimnii-fon-dlya-prezentatsii-v-detskom-sad-3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https://png.pngtree.com/thumb_back/fw800/background/20201112/pngtree-shining-winter-background-image_469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062" name="Picture 14" descr="C:\Users\1\Desktop\Новая папка (7)\IMG-20211230-WA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4354" y="214290"/>
            <a:ext cx="2678925" cy="3571900"/>
          </a:xfrm>
          <a:prstGeom prst="rect">
            <a:avLst/>
          </a:prstGeom>
          <a:noFill/>
        </p:spPr>
      </p:pic>
      <p:pic>
        <p:nvPicPr>
          <p:cNvPr id="2063" name="Picture 15" descr="C:\Users\1\Desktop\Новая папка (7)\IMG-20211230-WA0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786058"/>
            <a:ext cx="2857502" cy="3810003"/>
          </a:xfrm>
          <a:prstGeom prst="rect">
            <a:avLst/>
          </a:prstGeom>
          <a:noFill/>
        </p:spPr>
      </p:pic>
      <p:pic>
        <p:nvPicPr>
          <p:cNvPr id="2064" name="Picture 16" descr="C:\Users\1\Desktop\Новая папка (7)\IMG-20211230-WA0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14290"/>
            <a:ext cx="2893239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png.pngtree.com/thumb_back/fw800/background/20201112/pngtree-shining-winter-background-image_469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5602" name="Picture 2" descr="C:\Users\1\Desktop\все фото\фото дети 2020 - 21\IMG-20201218-WA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286123"/>
            <a:ext cx="2928958" cy="3445831"/>
          </a:xfrm>
          <a:prstGeom prst="rect">
            <a:avLst/>
          </a:prstGeom>
          <a:noFill/>
        </p:spPr>
      </p:pic>
      <p:pic>
        <p:nvPicPr>
          <p:cNvPr id="25604" name="Picture 4" descr="C:\Users\1\Desktop\все фото\фото дети 2020 - 21\IMG-20201224-WA00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1070" y="142853"/>
            <a:ext cx="3778647" cy="3429024"/>
          </a:xfrm>
          <a:prstGeom prst="rect">
            <a:avLst/>
          </a:prstGeom>
          <a:noFill/>
        </p:spPr>
      </p:pic>
      <p:pic>
        <p:nvPicPr>
          <p:cNvPr id="4098" name="Picture 2" descr="C:\Users\1\Desktop\инфор. за 2022\фото дети 2020 - 21\IMG_20210121_2006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3643314"/>
            <a:ext cx="2393173" cy="300039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58" y="285728"/>
            <a:ext cx="47863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юного скульптора.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Девиз: « Мы лепим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творим, фантазируем!»</a:t>
            </a: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928670"/>
            <a:ext cx="364333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Бабу снежную лепили,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Даже ужин позабыли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Вместо носика – морковка,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плечах ее – обновка.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глазах ее –очки,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груди висят значки,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Вместо рук – кривые ветки,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в ладошке – две конфетки.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png.pngtree.com/thumb_back/fw800/background/20201112/pngtree-shining-winter-background-image_469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C:\Users\1\Desktop\все фото\фото дети 2020 - 21\20220215_1123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000108"/>
            <a:ext cx="5011993" cy="46434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357166"/>
            <a:ext cx="3714776" cy="6677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Холодно, морозно нынче во дворе,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 всегда бывает зимою в декабре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же детям делать, как же им гулять?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Просто надо в игры зимние играть!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построим крепость, слепим мы снежки,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Принесем из дома с лопатками мешки,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туннель построим, горку изо льда,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не помешают даже холода!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еще есть санки, лыжи и коньки,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на нашей елке — шары и огоньки,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Холодно, морозно нынче во дворе,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не помешает это детворе!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png.pngtree.com/thumb_back/fw800/background/20201112/pngtree-shining-winter-background-image_469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6628" name="Picture 4" descr="C:\Users\1\Desktop\все фото\фото дети 2020 - 21\IMG-20201224-WA0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381374"/>
            <a:ext cx="2500330" cy="3333773"/>
          </a:xfrm>
          <a:prstGeom prst="rect">
            <a:avLst/>
          </a:prstGeom>
          <a:noFill/>
        </p:spPr>
      </p:pic>
      <p:pic>
        <p:nvPicPr>
          <p:cNvPr id="6" name="Picture 2" descr="C:\Users\1\Desktop\все фото\фото дети 2020 - 21\IMG_20201220_0842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3286124"/>
            <a:ext cx="2518188" cy="3357586"/>
          </a:xfrm>
          <a:prstGeom prst="rect">
            <a:avLst/>
          </a:prstGeom>
          <a:noFill/>
        </p:spPr>
      </p:pic>
      <p:pic>
        <p:nvPicPr>
          <p:cNvPr id="5122" name="Picture 2" descr="C:\Users\1\Desktop\инфор. за 2022\фото дети 2020 - 21\IMG-20201224-WA00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14291"/>
            <a:ext cx="4004699" cy="3000396"/>
          </a:xfrm>
          <a:prstGeom prst="rect">
            <a:avLst/>
          </a:prstGeom>
          <a:noFill/>
        </p:spPr>
      </p:pic>
      <p:pic>
        <p:nvPicPr>
          <p:cNvPr id="5123" name="Picture 3" descr="C:\Users\1\Desktop\инфор. за 2022\фото дети 2020 - 21\IMG_20210122_2329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285729"/>
            <a:ext cx="3861068" cy="28843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104</Words>
  <Application>Microsoft Office PowerPoint</Application>
  <PresentationFormat>Экран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День интересных наблюдений, открытий. Девиз: « Мы на месте не сидим, все вокруг мы знать хотим.»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25</cp:revision>
  <dcterms:created xsi:type="dcterms:W3CDTF">2022-02-21T14:54:09Z</dcterms:created>
  <dcterms:modified xsi:type="dcterms:W3CDTF">2022-02-24T15:24:27Z</dcterms:modified>
</cp:coreProperties>
</file>