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2459D5E-4BAF-4898-9A26-39632FE211E7}" type="datetimeFigureOut">
              <a:rPr lang="ru-RU" smtClean="0"/>
              <a:t>11.11.2018</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4A06D73-8E60-489B-8D41-816B19F6024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2459D5E-4BAF-4898-9A26-39632FE211E7}" type="datetimeFigureOut">
              <a:rPr lang="ru-RU" smtClean="0"/>
              <a:t>11.11.2018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A06D73-8E60-489B-8D41-816B19F6024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2459D5E-4BAF-4898-9A26-39632FE211E7}" type="datetimeFigureOut">
              <a:rPr lang="ru-RU" smtClean="0"/>
              <a:t>11.11.2018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A06D73-8E60-489B-8D41-816B19F6024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2459D5E-4BAF-4898-9A26-39632FE211E7}" type="datetimeFigureOut">
              <a:rPr lang="ru-RU" smtClean="0"/>
              <a:t>11.11.2018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A06D73-8E60-489B-8D41-816B19F6024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2459D5E-4BAF-4898-9A26-39632FE211E7}" type="datetimeFigureOut">
              <a:rPr lang="ru-RU" smtClean="0"/>
              <a:t>11.11.2018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A06D73-8E60-489B-8D41-816B19F6024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2459D5E-4BAF-4898-9A26-39632FE211E7}" type="datetimeFigureOut">
              <a:rPr lang="ru-RU" smtClean="0"/>
              <a:t>11.11.2018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A06D73-8E60-489B-8D41-816B19F60248}"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2459D5E-4BAF-4898-9A26-39632FE211E7}" type="datetimeFigureOut">
              <a:rPr lang="ru-RU" smtClean="0"/>
              <a:t>11.11.2018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4A06D73-8E60-489B-8D41-816B19F60248}"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2459D5E-4BAF-4898-9A26-39632FE211E7}" type="datetimeFigureOut">
              <a:rPr lang="ru-RU" smtClean="0"/>
              <a:t>11.11.2018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4A06D73-8E60-489B-8D41-816B19F6024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59D5E-4BAF-4898-9A26-39632FE211E7}" type="datetimeFigureOut">
              <a:rPr lang="ru-RU" smtClean="0"/>
              <a:t>11.11.2018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4A06D73-8E60-489B-8D41-816B19F6024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32459D5E-4BAF-4898-9A26-39632FE211E7}" type="datetimeFigureOut">
              <a:rPr lang="ru-RU" smtClean="0"/>
              <a:t>11.11.2018</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64A06D73-8E60-489B-8D41-816B19F6024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32459D5E-4BAF-4898-9A26-39632FE211E7}" type="datetimeFigureOut">
              <a:rPr lang="ru-RU" smtClean="0"/>
              <a:t>11.11.2018</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64A06D73-8E60-489B-8D41-816B19F6024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2459D5E-4BAF-4898-9A26-39632FE211E7}" type="datetimeFigureOut">
              <a:rPr lang="ru-RU" smtClean="0"/>
              <a:t>11.11.2018</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4A06D73-8E60-489B-8D41-816B19F6024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772816"/>
            <a:ext cx="7003113" cy="2088232"/>
          </a:xfrm>
        </p:spPr>
        <p:txBody>
          <a:bodyPr>
            <a:normAutofit/>
          </a:bodyPr>
          <a:lstStyle/>
          <a:p>
            <a:r>
              <a:rPr lang="ru-RU" b="1" dirty="0"/>
              <a:t>«</a:t>
            </a:r>
            <a:r>
              <a:rPr lang="ru-RU" b="1" dirty="0">
                <a:solidFill>
                  <a:srgbClr val="002060"/>
                </a:solidFill>
              </a:rPr>
              <a:t>Что можно, а что нельзя</a:t>
            </a:r>
            <a:r>
              <a:rPr lang="ru-RU" b="1" dirty="0" smtClean="0">
                <a:solidFill>
                  <a:srgbClr val="002060"/>
                </a:solidFill>
              </a:rPr>
              <a:t>?»</a:t>
            </a:r>
            <a:endParaRPr lang="ru-RU" dirty="0">
              <a:solidFill>
                <a:srgbClr val="002060"/>
              </a:solidFill>
            </a:endParaRPr>
          </a:p>
        </p:txBody>
      </p:sp>
      <p:sp>
        <p:nvSpPr>
          <p:cNvPr id="3" name="Подзаголовок 2"/>
          <p:cNvSpPr>
            <a:spLocks noGrp="1"/>
          </p:cNvSpPr>
          <p:nvPr>
            <p:ph type="subTitle" idx="1"/>
          </p:nvPr>
        </p:nvSpPr>
        <p:spPr>
          <a:xfrm>
            <a:off x="3059832" y="4581128"/>
            <a:ext cx="4896544" cy="720080"/>
          </a:xfrm>
        </p:spPr>
        <p:txBody>
          <a:bodyPr/>
          <a:lstStyle/>
          <a:p>
            <a:r>
              <a:rPr lang="ru-RU" dirty="0" err="1" smtClean="0"/>
              <a:t>Воспиталель</a:t>
            </a:r>
            <a:r>
              <a:rPr lang="ru-RU" dirty="0" smtClean="0"/>
              <a:t>: </a:t>
            </a:r>
            <a:r>
              <a:rPr lang="ru-RU" dirty="0" err="1" smtClean="0"/>
              <a:t>Гафиуллина</a:t>
            </a:r>
            <a:r>
              <a:rPr lang="ru-RU" dirty="0" smtClean="0"/>
              <a:t> Р.И.</a:t>
            </a:r>
            <a:endParaRPr lang="ru-RU" dirty="0"/>
          </a:p>
        </p:txBody>
      </p:sp>
    </p:spTree>
    <p:extLst>
      <p:ext uri="{BB962C8B-B14F-4D97-AF65-F5344CB8AC3E}">
        <p14:creationId xmlns:p14="http://schemas.microsoft.com/office/powerpoint/2010/main" val="2061648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194" name="Picture 2" descr="C:\Users\Раиса\Desktop\без\SAM_62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9282" y="1700744"/>
            <a:ext cx="4608000" cy="3456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Раиса\Desktop\без\SAM_6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15992" y="1716658"/>
            <a:ext cx="4608000" cy="34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073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9218" name="Picture 2" descr="C:\Users\Раиса\Desktop\без\SAM_6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54508" y="1528047"/>
            <a:ext cx="4788000" cy="3591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Раиса\Desktop\без\SAM_62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45508" y="1528047"/>
            <a:ext cx="4788000" cy="35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42" name="Picture 2" descr="C:\Users\Раиса\Desktop\без\SAM_6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164000" cy="537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39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descr="C:\Users\Раиса\Desktop\без\SAM_62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043608" y="764704"/>
            <a:ext cx="6984000" cy="52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622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t>Теперь мне понятно. Я больше так опасно играть не буду. </a:t>
            </a:r>
          </a:p>
        </p:txBody>
      </p:sp>
      <p:sp>
        <p:nvSpPr>
          <p:cNvPr id="3" name="Объект 2"/>
          <p:cNvSpPr>
            <a:spLocks noGrp="1"/>
          </p:cNvSpPr>
          <p:nvPr>
            <p:ph idx="1"/>
          </p:nvPr>
        </p:nvSpPr>
        <p:spPr/>
        <p:txBody>
          <a:bodyPr/>
          <a:lstStyle/>
          <a:p>
            <a:endParaRPr lang="ru-RU" dirty="0"/>
          </a:p>
        </p:txBody>
      </p:sp>
      <p:pic>
        <p:nvPicPr>
          <p:cNvPr id="12292" name="Picture 4" descr="C:\Users\Раиса\Downloads\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120680" cy="402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19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C:\Users\Раиса\Downloads\0015-015-Spasibo-za-vnimani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7" y="836713"/>
            <a:ext cx="6984776" cy="48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87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a:t>Ребята, нам прислали </a:t>
            </a:r>
            <a:r>
              <a:rPr lang="ru-RU" sz="1600" dirty="0" smtClean="0"/>
              <a:t> письмо. </a:t>
            </a:r>
            <a:r>
              <a:rPr lang="ru-RU" sz="1600" dirty="0"/>
              <a:t>Сначала прочитаем письмо. (Вскрывает конверт.) «Здравствуйте, ребята! Вам пишет </a:t>
            </a:r>
            <a:r>
              <a:rPr lang="ru-RU" sz="1600" dirty="0" err="1"/>
              <a:t>Непослушка</a:t>
            </a:r>
            <a:r>
              <a:rPr lang="ru-RU" sz="1600" dirty="0"/>
              <a:t>. Высылаю вам мои любимые игрушки. Поиграйте с ними. Скоро приеду к вам в гости. </a:t>
            </a:r>
            <a:r>
              <a:rPr lang="ru-RU" sz="1600" dirty="0" smtClean="0"/>
              <a:t>Ваш </a:t>
            </a:r>
            <a:r>
              <a:rPr lang="ru-RU" sz="1600" dirty="0" err="1"/>
              <a:t>Непослушка</a:t>
            </a:r>
            <a:r>
              <a:rPr lang="ru-RU" sz="1600" dirty="0"/>
              <a:t>».</a:t>
            </a:r>
          </a:p>
        </p:txBody>
      </p:sp>
      <p:sp>
        <p:nvSpPr>
          <p:cNvPr id="3" name="Объект 2"/>
          <p:cNvSpPr>
            <a:spLocks noGrp="1"/>
          </p:cNvSpPr>
          <p:nvPr>
            <p:ph idx="1"/>
          </p:nvPr>
        </p:nvSpPr>
        <p:spPr/>
        <p:txBody>
          <a:bodyPr/>
          <a:lstStyle/>
          <a:p>
            <a:endParaRPr lang="ru-RU" dirty="0"/>
          </a:p>
        </p:txBody>
      </p:sp>
      <p:pic>
        <p:nvPicPr>
          <p:cNvPr id="1026" name="Picture 2" descr="C:\Users\Раиса\Desktop\без\SAM_6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32856"/>
            <a:ext cx="6804000" cy="406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258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a:t>Открывает </a:t>
            </a:r>
            <a:r>
              <a:rPr lang="ru-RU" sz="1600" dirty="0" smtClean="0"/>
              <a:t>посылку от </a:t>
            </a:r>
            <a:r>
              <a:rPr lang="ru-RU" sz="1600" dirty="0" err="1" smtClean="0"/>
              <a:t>Непослушки</a:t>
            </a:r>
            <a:r>
              <a:rPr lang="ru-RU" sz="1600" dirty="0" smtClean="0"/>
              <a:t>. </a:t>
            </a:r>
            <a:r>
              <a:rPr lang="ru-RU" sz="1600" dirty="0"/>
              <a:t>Разрешите, ребята, я первая достану игрушку из посылки. (Опускает руку в посылку.) Ой, кажется, я укололась чем-то острым. Странные игрушки у </a:t>
            </a:r>
            <a:r>
              <a:rPr lang="ru-RU" sz="1600" dirty="0" err="1"/>
              <a:t>Непослушки</a:t>
            </a:r>
            <a:r>
              <a:rPr lang="ru-RU" sz="1600" dirty="0"/>
              <a:t>. Осторожно выложим их на стол и рассмотрим.</a:t>
            </a:r>
            <a:br>
              <a:rPr lang="ru-RU" sz="1600" dirty="0"/>
            </a:br>
            <a:endParaRPr lang="ru-RU" sz="1600" dirty="0"/>
          </a:p>
        </p:txBody>
      </p:sp>
      <p:sp>
        <p:nvSpPr>
          <p:cNvPr id="3" name="Объект 2"/>
          <p:cNvSpPr>
            <a:spLocks noGrp="1"/>
          </p:cNvSpPr>
          <p:nvPr>
            <p:ph idx="1"/>
          </p:nvPr>
        </p:nvSpPr>
        <p:spPr/>
        <p:txBody>
          <a:bodyPr/>
          <a:lstStyle/>
          <a:p>
            <a:endParaRPr lang="ru-RU" dirty="0"/>
          </a:p>
        </p:txBody>
      </p:sp>
      <p:pic>
        <p:nvPicPr>
          <p:cNvPr id="2050" name="Picture 2" descr="C:\Users\Раиса\Desktop\без\SAM_6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916832"/>
            <a:ext cx="3168000" cy="237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Раиса\Desktop\без\SAM_6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618832"/>
            <a:ext cx="4464000" cy="33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14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a:t>Игра «Опасные предметы»</a:t>
            </a:r>
            <a:r>
              <a:rPr lang="ru-RU" sz="1800" dirty="0"/>
              <a:t/>
            </a:r>
            <a:br>
              <a:rPr lang="ru-RU" sz="1800" dirty="0"/>
            </a:br>
            <a:r>
              <a:rPr lang="ru-RU" sz="1400" dirty="0" smtClean="0"/>
              <a:t>Что </a:t>
            </a:r>
            <a:r>
              <a:rPr lang="ru-RU" sz="1400" dirty="0"/>
              <a:t>это? (Иголка.) Для чего она нужна? С ней можно играть? </a:t>
            </a:r>
            <a:r>
              <a:rPr lang="ru-RU" sz="1400" dirty="0" smtClean="0"/>
              <a:t>Что </a:t>
            </a:r>
            <a:r>
              <a:rPr lang="ru-RU" sz="1400" dirty="0"/>
              <a:t>это? (Достаёт нож.) Для чего нужен нож? Им можно играть? </a:t>
            </a:r>
            <a:r>
              <a:rPr lang="ru-RU" sz="1400" dirty="0" smtClean="0"/>
              <a:t> Что это</a:t>
            </a:r>
            <a:r>
              <a:rPr lang="ru-RU" sz="1400" dirty="0"/>
              <a:t>? (Достаёт упаковку от лекарства.) Можно ли играть с лекарствами? Почему? Кто может давать их детям? (Ответы детей.) Что это? (Достаёт коробок спичек.) Можно играть со спичками? Что может произойти? Кто может пользоваться спичками? (Ответы детей.) Что это? (Достаёт утюг.) Можно детям включать утюг? Кто пользуется утюгом? (Ответы детей.) Ребята, какие предметы прислала нам </a:t>
            </a:r>
            <a:r>
              <a:rPr lang="ru-RU" sz="1400" dirty="0" err="1"/>
              <a:t>Непослушка</a:t>
            </a:r>
            <a:r>
              <a:rPr lang="ru-RU" sz="1400" dirty="0"/>
              <a:t>? (Опасные.) Можно с ними играть? Почему? (Ответы детей.)</a:t>
            </a:r>
            <a:br>
              <a:rPr lang="ru-RU" sz="1400" dirty="0"/>
            </a:br>
            <a:endParaRPr lang="ru-RU" sz="1400" dirty="0"/>
          </a:p>
        </p:txBody>
      </p:sp>
      <p:pic>
        <p:nvPicPr>
          <p:cNvPr id="3074" name="Picture 2" descr="C:\Users\Раиса\Desktop\без\SAM_6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3996000" cy="3285032"/>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http://itd0.mycdn.me/image?id=816556521755&amp;t=20&amp;plc=WEB&amp;tkn=*WUXyWrHDhnYRzxTGAvPHEdn4Nkc"/>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288198"/>
            <a:ext cx="864000" cy="1584000"/>
          </a:xfrm>
          <a:prstGeom prst="rect">
            <a:avLst/>
          </a:prstGeom>
          <a:noFill/>
          <a:ln>
            <a:noFill/>
          </a:ln>
        </p:spPr>
      </p:pic>
      <p:pic>
        <p:nvPicPr>
          <p:cNvPr id="6" name="Рисунок 5" descr="https://pp.userapi.com/c834400/v834400782/ec9fc/LSdKxp59x_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204864"/>
            <a:ext cx="1764000" cy="1368152"/>
          </a:xfrm>
          <a:prstGeom prst="rect">
            <a:avLst/>
          </a:prstGeom>
          <a:noFill/>
          <a:ln>
            <a:noFill/>
          </a:ln>
        </p:spPr>
      </p:pic>
      <p:pic>
        <p:nvPicPr>
          <p:cNvPr id="7" name="Рисунок 6" descr="https://avatars.mds.yandex.net/get-marketpic/374599/market_GHx0qfmW-ZWPUJtkFBcSLQ/ori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6729" y="3816664"/>
            <a:ext cx="756000" cy="1332000"/>
          </a:xfrm>
          <a:prstGeom prst="rect">
            <a:avLst/>
          </a:prstGeom>
          <a:noFill/>
          <a:ln>
            <a:noFill/>
          </a:ln>
        </p:spPr>
      </p:pic>
      <p:pic>
        <p:nvPicPr>
          <p:cNvPr id="8" name="Рисунок 7" descr="https://spinous.ru/wp-content/uploads/2017/05/Peredozirovka-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4319812"/>
            <a:ext cx="1476000" cy="864000"/>
          </a:xfrm>
          <a:prstGeom prst="rect">
            <a:avLst/>
          </a:prstGeom>
          <a:noFill/>
          <a:ln>
            <a:noFill/>
          </a:ln>
        </p:spPr>
      </p:pic>
      <p:pic>
        <p:nvPicPr>
          <p:cNvPr id="9" name="Рисунок 8" descr="http://moya-detka.ru/images/static.dochkisinochki.ru/upload/_catalog/d3/a5/81/GL000357628_00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6761" y="5255896"/>
            <a:ext cx="1116000" cy="792000"/>
          </a:xfrm>
          <a:prstGeom prst="rect">
            <a:avLst/>
          </a:prstGeom>
          <a:noFill/>
          <a:ln>
            <a:noFill/>
          </a:ln>
        </p:spPr>
      </p:pic>
    </p:spTree>
    <p:extLst>
      <p:ext uri="{BB962C8B-B14F-4D97-AF65-F5344CB8AC3E}">
        <p14:creationId xmlns:p14="http://schemas.microsoft.com/office/powerpoint/2010/main" val="2339592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dirty="0"/>
              <a:t>Входит </a:t>
            </a:r>
            <a:r>
              <a:rPr lang="ru-RU" sz="1400" dirty="0" err="1"/>
              <a:t>Непослушка</a:t>
            </a:r>
            <a:r>
              <a:rPr lang="ru-RU" sz="1400" dirty="0"/>
              <a:t> </a:t>
            </a:r>
            <a:br>
              <a:rPr lang="ru-RU" sz="1400" dirty="0"/>
            </a:br>
            <a:r>
              <a:rPr lang="ru-RU" sz="1400" b="1" dirty="0" err="1"/>
              <a:t>Непослушка</a:t>
            </a:r>
            <a:r>
              <a:rPr lang="ru-RU" sz="1400" b="1" dirty="0"/>
              <a:t>.</a:t>
            </a:r>
            <a:r>
              <a:rPr lang="ru-RU" sz="1400" dirty="0"/>
              <a:t> Здравствуйте, я — </a:t>
            </a:r>
            <a:r>
              <a:rPr lang="ru-RU" sz="1400" dirty="0" err="1"/>
              <a:t>Непослушка</a:t>
            </a:r>
            <a:r>
              <a:rPr lang="ru-RU" sz="1400" dirty="0"/>
              <a:t>. Вам понравились мои игрушки?</a:t>
            </a:r>
            <a:br>
              <a:rPr lang="ru-RU" sz="1400" dirty="0"/>
            </a:br>
            <a:r>
              <a:rPr lang="ru-RU" sz="1400" b="1" dirty="0"/>
              <a:t>Дети.</a:t>
            </a:r>
            <a:r>
              <a:rPr lang="ru-RU" sz="1400" dirty="0"/>
              <a:t> Нет!</a:t>
            </a:r>
            <a:br>
              <a:rPr lang="ru-RU" sz="1400" dirty="0"/>
            </a:br>
            <a:r>
              <a:rPr lang="ru-RU" sz="1400" b="1" dirty="0" err="1"/>
              <a:t>Непослушка</a:t>
            </a:r>
            <a:r>
              <a:rPr lang="ru-RU" sz="1400" b="1" dirty="0"/>
              <a:t>.</a:t>
            </a:r>
            <a:r>
              <a:rPr lang="ru-RU" sz="1400" dirty="0"/>
              <a:t> Почему?</a:t>
            </a:r>
            <a:br>
              <a:rPr lang="ru-RU" sz="1400" dirty="0"/>
            </a:br>
            <a:r>
              <a:rPr lang="ru-RU" sz="1400" b="1" dirty="0"/>
              <a:t>Дети.</a:t>
            </a:r>
            <a:r>
              <a:rPr lang="ru-RU" sz="1400" dirty="0"/>
              <a:t> Потому, что они </a:t>
            </a:r>
            <a:r>
              <a:rPr lang="ru-RU" sz="1800" b="1" dirty="0"/>
              <a:t>опасные</a:t>
            </a:r>
            <a:r>
              <a:rPr lang="ru-RU" sz="1400" dirty="0"/>
              <a:t>.</a:t>
            </a:r>
            <a:br>
              <a:rPr lang="ru-RU" sz="1400" dirty="0"/>
            </a:br>
            <a:r>
              <a:rPr lang="ru-RU" sz="1400" b="1" dirty="0" err="1"/>
              <a:t>Непослушка</a:t>
            </a:r>
            <a:r>
              <a:rPr lang="ru-RU" sz="1400" b="1" dirty="0"/>
              <a:t>.</a:t>
            </a:r>
            <a:r>
              <a:rPr lang="ru-RU" sz="1400" dirty="0"/>
              <a:t> С какими же игрушками играете вы?</a:t>
            </a:r>
            <a:br>
              <a:rPr lang="ru-RU" sz="1400" dirty="0"/>
            </a:br>
            <a:r>
              <a:rPr lang="ru-RU" sz="1400" b="1" dirty="0"/>
              <a:t>В.</a:t>
            </a:r>
            <a:r>
              <a:rPr lang="ru-RU" sz="1400" dirty="0"/>
              <a:t> Мы тебе сейчас покажем.</a:t>
            </a:r>
            <a:br>
              <a:rPr lang="ru-RU" sz="1400" dirty="0"/>
            </a:br>
            <a:endParaRPr lang="ru-RU" sz="1400" dirty="0"/>
          </a:p>
        </p:txBody>
      </p:sp>
      <p:sp>
        <p:nvSpPr>
          <p:cNvPr id="3" name="Объект 2"/>
          <p:cNvSpPr>
            <a:spLocks noGrp="1"/>
          </p:cNvSpPr>
          <p:nvPr>
            <p:ph idx="1"/>
          </p:nvPr>
        </p:nvSpPr>
        <p:spPr/>
        <p:txBody>
          <a:bodyPr/>
          <a:lstStyle/>
          <a:p>
            <a:endParaRPr lang="ru-RU" dirty="0"/>
          </a:p>
        </p:txBody>
      </p:sp>
      <p:pic>
        <p:nvPicPr>
          <p:cNvPr id="4098" name="Picture 2" descr="C:\Users\Раиса\Desktop\без\SAM_62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5" y="2132856"/>
            <a:ext cx="540060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365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b="1" dirty="0" smtClean="0"/>
              <a:t/>
            </a:r>
            <a:br>
              <a:rPr lang="ru-RU" sz="1400" b="1" dirty="0" smtClean="0"/>
            </a:br>
            <a:r>
              <a:rPr lang="ru-RU" sz="1400" b="1" dirty="0" smtClean="0"/>
              <a:t>Игра </a:t>
            </a:r>
            <a:r>
              <a:rPr lang="ru-RU" sz="1400" b="1" dirty="0"/>
              <a:t>«Опасно—безопасно»</a:t>
            </a:r>
            <a:r>
              <a:rPr lang="ru-RU" sz="1400" dirty="0"/>
              <a:t/>
            </a:r>
            <a:br>
              <a:rPr lang="ru-RU" sz="1400" dirty="0"/>
            </a:br>
            <a:r>
              <a:rPr lang="ru-RU" sz="1400" dirty="0"/>
              <a:t>На столе разложены </a:t>
            </a:r>
            <a:r>
              <a:rPr lang="ru-RU" sz="1400" dirty="0" smtClean="0"/>
              <a:t> предметы. </a:t>
            </a:r>
            <a:r>
              <a:rPr lang="ru-RU" sz="1400" dirty="0"/>
              <a:t>Девочки отбирают </a:t>
            </a:r>
            <a:r>
              <a:rPr lang="ru-RU" sz="1400" dirty="0" smtClean="0"/>
              <a:t>те</a:t>
            </a:r>
            <a:r>
              <a:rPr lang="ru-RU" sz="1400" dirty="0"/>
              <a:t> предметы</a:t>
            </a:r>
            <a:r>
              <a:rPr lang="ru-RU" sz="1400" dirty="0" smtClean="0"/>
              <a:t>, которые безопасные , </a:t>
            </a:r>
            <a:r>
              <a:rPr lang="ru-RU" sz="1400" dirty="0"/>
              <a:t>а мальчики — с которыми играть нельзя.</a:t>
            </a:r>
            <a:br>
              <a:rPr lang="ru-RU" sz="1400" dirty="0"/>
            </a:br>
            <a:r>
              <a:rPr lang="ru-RU" sz="1400" b="1" dirty="0"/>
              <a:t>В.</a:t>
            </a:r>
            <a:r>
              <a:rPr lang="ru-RU" sz="1400" dirty="0"/>
              <a:t> Ребята, давайте </a:t>
            </a:r>
            <a:r>
              <a:rPr lang="ru-RU" sz="1400" dirty="0" smtClean="0"/>
              <a:t>напомним </a:t>
            </a:r>
            <a:r>
              <a:rPr lang="ru-RU" sz="1400" dirty="0" err="1" smtClean="0"/>
              <a:t>Непослушке</a:t>
            </a:r>
            <a:r>
              <a:rPr lang="ru-RU" sz="1400" dirty="0"/>
              <a:t>, чтобы она запомнила, с чем можно играть. </a:t>
            </a:r>
            <a:br>
              <a:rPr lang="ru-RU" sz="1400" dirty="0"/>
            </a:br>
            <a:endParaRPr lang="ru-RU" sz="1400" dirty="0"/>
          </a:p>
        </p:txBody>
      </p:sp>
      <p:sp>
        <p:nvSpPr>
          <p:cNvPr id="3" name="Объект 2"/>
          <p:cNvSpPr>
            <a:spLocks noGrp="1"/>
          </p:cNvSpPr>
          <p:nvPr>
            <p:ph idx="1"/>
          </p:nvPr>
        </p:nvSpPr>
        <p:spPr/>
        <p:txBody>
          <a:bodyPr/>
          <a:lstStyle/>
          <a:p>
            <a:endParaRPr lang="ru-RU" dirty="0"/>
          </a:p>
        </p:txBody>
      </p:sp>
      <p:pic>
        <p:nvPicPr>
          <p:cNvPr id="5122" name="Picture 2" descr="C:\Users\Раиса\Desktop\без\SAM_62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136941"/>
            <a:ext cx="2736000" cy="2052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Раиса\Desktop\без\SAM_6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164340"/>
            <a:ext cx="2664000" cy="199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Раиса\Desktop\без\SAM_62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4293096"/>
            <a:ext cx="2736000" cy="1809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Раиса\Desktop\без\SAM_62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4257074"/>
            <a:ext cx="2628000" cy="184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2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b="1" dirty="0" err="1"/>
              <a:t>Непослушка</a:t>
            </a:r>
            <a:r>
              <a:rPr lang="ru-RU" sz="1400" b="1" dirty="0"/>
              <a:t>.</a:t>
            </a:r>
            <a:r>
              <a:rPr lang="ru-RU" sz="1400" dirty="0"/>
              <a:t> Теперь мне понятно. Я больше так опасно играть не буду. Научите меня играть безопасно.</a:t>
            </a:r>
            <a:br>
              <a:rPr lang="ru-RU" sz="1400" dirty="0"/>
            </a:br>
            <a:endParaRPr lang="ru-RU" sz="1400" dirty="0"/>
          </a:p>
        </p:txBody>
      </p:sp>
      <p:sp>
        <p:nvSpPr>
          <p:cNvPr id="3" name="Объект 2"/>
          <p:cNvSpPr>
            <a:spLocks noGrp="1"/>
          </p:cNvSpPr>
          <p:nvPr>
            <p:ph idx="1"/>
          </p:nvPr>
        </p:nvSpPr>
        <p:spPr/>
        <p:txBody>
          <a:bodyPr/>
          <a:lstStyle/>
          <a:p>
            <a:endParaRPr lang="ru-RU" dirty="0"/>
          </a:p>
        </p:txBody>
      </p:sp>
      <p:pic>
        <p:nvPicPr>
          <p:cNvPr id="6146" name="Picture 2" descr="C:\Users\Раиса\Desktop\без\SAM_6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984" y="1925824"/>
            <a:ext cx="3492000" cy="2619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Раиса\Desktop\без\SAM_62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168092"/>
            <a:ext cx="3696000" cy="27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978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descr="C:\Users\Раиса\Desktop\безоп фото\SAM_6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344000" cy="5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18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На дороге тоже нужно быть внимательным!</a:t>
            </a:r>
            <a:endParaRPr lang="ru-RU" sz="2400" b="1" dirty="0"/>
          </a:p>
        </p:txBody>
      </p:sp>
      <p:sp>
        <p:nvSpPr>
          <p:cNvPr id="3" name="Объект 2"/>
          <p:cNvSpPr>
            <a:spLocks noGrp="1"/>
          </p:cNvSpPr>
          <p:nvPr>
            <p:ph idx="1"/>
          </p:nvPr>
        </p:nvSpPr>
        <p:spPr/>
        <p:txBody>
          <a:bodyPr/>
          <a:lstStyle/>
          <a:p>
            <a:endParaRPr lang="ru-RU" dirty="0"/>
          </a:p>
        </p:txBody>
      </p:sp>
      <p:pic>
        <p:nvPicPr>
          <p:cNvPr id="7170" name="Picture 2" descr="C:\Users\Раиса\Desktop\без\SAM_62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5" y="1845216"/>
            <a:ext cx="3455861" cy="259189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Раиса\Desktop\без\SAM_6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060216"/>
            <a:ext cx="4068000" cy="30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909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108</TotalTime>
  <Words>145</Words>
  <Application>Microsoft Office PowerPoint</Application>
  <PresentationFormat>Экран (4:3)</PresentationFormat>
  <Paragraphs>10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Кнопка</vt:lpstr>
      <vt:lpstr>«Что можно, а что нельзя?»</vt:lpstr>
      <vt:lpstr>Ребята, нам прислали  письмо. Сначала прочитаем письмо. (Вскрывает конверт.) «Здравствуйте, ребята! Вам пишет Непослушка. Высылаю вам мои любимые игрушки. Поиграйте с ними. Скоро приеду к вам в гости. Ваш Непослушка».</vt:lpstr>
      <vt:lpstr>Открывает посылку от Непослушки. Разрешите, ребята, я первая достану игрушку из посылки. (Опускает руку в посылку.) Ой, кажется, я укололась чем-то острым. Странные игрушки у Непослушки. Осторожно выложим их на стол и рассмотрим. </vt:lpstr>
      <vt:lpstr>Игра «Опасные предметы» Что это? (Иголка.) Для чего она нужна? С ней можно играть? Что это? (Достаёт нож.) Для чего нужен нож? Им можно играть?  Что это? (Достаёт упаковку от лекарства.) Можно ли играть с лекарствами? Почему? Кто может давать их детям? (Ответы детей.) Что это? (Достаёт коробок спичек.) Можно играть со спичками? Что может произойти? Кто может пользоваться спичками? (Ответы детей.) Что это? (Достаёт утюг.) Можно детям включать утюг? Кто пользуется утюгом? (Ответы детей.) Ребята, какие предметы прислала нам Непослушка? (Опасные.) Можно с ними играть? Почему? (Ответы детей.) </vt:lpstr>
      <vt:lpstr>Входит Непослушка  Непослушка. Здравствуйте, я — Непослушка. Вам понравились мои игрушки? Дети. Нет! Непослушка. Почему? Дети. Потому, что они опасные. Непослушка. С какими же игрушками играете вы? В. Мы тебе сейчас покажем. </vt:lpstr>
      <vt:lpstr> Игра «Опасно—безопасно» На столе разложены  предметы. Девочки отбирают те предметы, которые безопасные , а мальчики — с которыми играть нельзя. В. Ребята, давайте напомним Непослушке, чтобы она запомнила, с чем можно играть.  </vt:lpstr>
      <vt:lpstr>Непослушка. Теперь мне понятно. Я больше так опасно играть не буду. Научите меня играть безопасно. </vt:lpstr>
      <vt:lpstr>Презентация PowerPoint</vt:lpstr>
      <vt:lpstr>На дороге тоже нужно быть внимательным!</vt:lpstr>
      <vt:lpstr>Презентация PowerPoint</vt:lpstr>
      <vt:lpstr>Презентация PowerPoint</vt:lpstr>
      <vt:lpstr>Презентация PowerPoint</vt:lpstr>
      <vt:lpstr>Презентация PowerPoint</vt:lpstr>
      <vt:lpstr>Теперь мне понятно. Я больше так опасно играть не буду. </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можно, а что нельзя?»</dc:title>
  <dc:creator>Раиса</dc:creator>
  <cp:lastModifiedBy>Раиса</cp:lastModifiedBy>
  <cp:revision>8</cp:revision>
  <dcterms:created xsi:type="dcterms:W3CDTF">2018-11-11T08:21:31Z</dcterms:created>
  <dcterms:modified xsi:type="dcterms:W3CDTF">2018-11-11T10:59:41Z</dcterms:modified>
</cp:coreProperties>
</file>