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8" r:id="rId4"/>
    <p:sldId id="267" r:id="rId5"/>
    <p:sldId id="287" r:id="rId6"/>
    <p:sldId id="291" r:id="rId7"/>
    <p:sldId id="292" r:id="rId8"/>
    <p:sldId id="293" r:id="rId9"/>
    <p:sldId id="294" r:id="rId10"/>
    <p:sldId id="295" r:id="rId11"/>
    <p:sldId id="296" r:id="rId12"/>
    <p:sldId id="298" r:id="rId13"/>
    <p:sldId id="297" r:id="rId14"/>
    <p:sldId id="299" r:id="rId15"/>
    <p:sldId id="300" r:id="rId16"/>
    <p:sldId id="301" r:id="rId17"/>
    <p:sldId id="302" r:id="rId18"/>
    <p:sldId id="268" r:id="rId19"/>
    <p:sldId id="303" r:id="rId20"/>
    <p:sldId id="281" r:id="rId21"/>
    <p:sldId id="286" r:id="rId22"/>
    <p:sldId id="288" r:id="rId23"/>
    <p:sldId id="289" r:id="rId24"/>
    <p:sldId id="290" r:id="rId25"/>
    <p:sldId id="271" r:id="rId26"/>
    <p:sldId id="304" r:id="rId27"/>
    <p:sldId id="305" r:id="rId28"/>
    <p:sldId id="306" r:id="rId29"/>
    <p:sldId id="30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perfectu.ru/userfiles/%D1%82%D0%B2%D0%BE%D1%80%D1%87%D0%B5%D1%81%D0%BA%D0%B0%D1%8F%20%D0%BC%D0%B0%D1%81%D1%82%D0%B5%D1%80%D1%81%D0%BA%D0%B0%D1%8F(7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357166"/>
            <a:ext cx="492922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sz="2000" b="1" dirty="0" smtClean="0">
                <a:ea typeface="+mj-ea"/>
                <a:cs typeface="+mj-cs"/>
              </a:rPr>
              <a:t>с использованием чайной заварки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«</a:t>
            </a:r>
            <a:r>
              <a:rPr lang="ru-RU" sz="2000" b="1" noProof="0" dirty="0" smtClean="0">
                <a:ea typeface="+mj-ea"/>
                <a:cs typeface="+mj-cs"/>
              </a:rPr>
              <a:t>Ч</a:t>
            </a:r>
            <a:r>
              <a:rPr lang="ru-RU" sz="2000" b="1" dirty="0" err="1" smtClean="0">
                <a:ea typeface="+mj-ea"/>
                <a:cs typeface="+mj-cs"/>
              </a:rPr>
              <a:t>ерепашка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3794" name="Picture 2" descr="C:\Users\1\Desktop\все фото\фото 2018\фото 2018.1\Новая папка\IMG-20181128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3337249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1\Desktop\все фото\фото 2018\фото 2018.1\Новая папка\IMG-20181128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000108"/>
            <a:ext cx="3000396" cy="2524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1\Desktop\все фото\фото 2018\фото 2018.1\Новая папка\IMG-20181128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2714644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1\Desktop\все фото\фото 2018\фото 2018.1\Новая папка\IMG-20181128-WA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0786" y="2571744"/>
            <a:ext cx="2790424" cy="2738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Users\1\Desktop\все фото\фото 2018\фото 2018.1\Новая папка\IMG-20181128-WA0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786190"/>
            <a:ext cx="3071834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357166"/>
            <a:ext cx="492922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sz="2000" b="1" dirty="0" smtClean="0">
                <a:ea typeface="+mj-ea"/>
                <a:cs typeface="+mj-cs"/>
              </a:rPr>
              <a:t>с использованием ватных дисков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«</a:t>
            </a:r>
            <a:r>
              <a:rPr lang="ru-RU" sz="2000" b="1" dirty="0" smtClean="0">
                <a:ea typeface="+mj-ea"/>
                <a:cs typeface="+mj-cs"/>
              </a:rPr>
              <a:t>Зайчик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2770" name="Picture 2" descr="C:\Users\1\Desktop\все фото\фирсова\IMG-20190120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2786082" cy="268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1\Desktop\все фото\фирсова\IMG-20190120-WA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214422"/>
            <a:ext cx="2786082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C:\Users\1\Desktop\все фото\фирсова\IMG-20190120-WA0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3786190"/>
            <a:ext cx="2839661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1\Desktop\все фото\фирсова\IMG-20190120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071547"/>
            <a:ext cx="2571768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C:\Users\1\Desktop\все фото\фирсова\IMG-20190120-WA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214818"/>
            <a:ext cx="3107553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Picture 3" descr="C:\Users\1\Desktop\все фото\28января\IMG-20190128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718163"/>
            <a:ext cx="2714644" cy="3425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357166"/>
            <a:ext cx="492922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sz="2000" b="1" dirty="0" smtClean="0">
                <a:ea typeface="+mj-ea"/>
                <a:cs typeface="+mj-cs"/>
              </a:rPr>
              <a:t>с использованием манной крупы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«</a:t>
            </a:r>
            <a:r>
              <a:rPr lang="ru-RU" sz="2000" b="1" dirty="0" smtClean="0">
                <a:ea typeface="+mj-ea"/>
                <a:cs typeface="+mj-cs"/>
              </a:rPr>
              <a:t>Зимние дерево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9698" name="Picture 2" descr="C:\Users\1\Desktop\все фото\28января\IMG-20190128-WA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2786082" cy="2552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1\Desktop\все фото\28января\IMG-20190128-WA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56498"/>
            <a:ext cx="2965650" cy="2421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1" name="Picture 5" descr="C:\Users\1\Desktop\все фото\28января\IMG-20190128-WA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856262"/>
            <a:ext cx="2928958" cy="2716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C:\Users\1\Desktop\все фото\28января\IMG-20190128-WA0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142984"/>
            <a:ext cx="2786082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143372" y="285729"/>
            <a:ext cx="4572032" cy="428627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8674" name="Picture 2" descr="C:\Users\1\Desktop\все фото\28января\IMG-20190128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036116" cy="25003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714744" y="142852"/>
            <a:ext cx="5214974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с элементами конструирования  «</a:t>
            </a:r>
            <a:r>
              <a:rPr lang="ru-RU" sz="2000" b="1" dirty="0" smtClean="0">
                <a:ea typeface="+mj-ea"/>
                <a:cs typeface="+mj-cs"/>
              </a:rPr>
              <a:t>Елка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8676" name="Picture 4" descr="C:\Users\1\Desktop\все фото\28января\IMG-20190128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928802"/>
            <a:ext cx="2874681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1\Desktop\все фото\28января\IMG-20190128-WA0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071942"/>
            <a:ext cx="2928958" cy="2482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C:\Users\1\Desktop\все фото\28января\IMG-20190128-WA00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884260"/>
            <a:ext cx="2857520" cy="2587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9" name="Picture 7" descr="C:\Users\1\Desktop\все фото\28января\IMG-20190128-WA0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929066"/>
            <a:ext cx="3071834" cy="2537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00430" y="142852"/>
            <a:ext cx="5429288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Рисование  с аппликацией и с использованием манной крупы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«</a:t>
            </a:r>
            <a:r>
              <a:rPr lang="ru-RU" sz="2000" b="1" dirty="0" smtClean="0">
                <a:ea typeface="+mj-ea"/>
                <a:cs typeface="+mj-cs"/>
              </a:rPr>
              <a:t>З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имний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пейзаж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0722" name="Picture 2" descr="C:\Users\1\Desktop\все фото\Новая папка 3\IMG-20181221-WA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071546"/>
            <a:ext cx="3518322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1\Desktop\все фото\Новая папка 3\IMG-20181221-WA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785794"/>
            <a:ext cx="3529021" cy="28327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1\Desktop\все фото\Новая папка 3\IMG-20181221-WA0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643314"/>
            <a:ext cx="3929090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Picture 7" descr="C:\Users\1\Desktop\все фото\Новая папка 3\IMG-20181221-WA0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500438"/>
            <a:ext cx="3786214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142852"/>
            <a:ext cx="4929222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Рисование при помощи ватных палочек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«</a:t>
            </a:r>
            <a:r>
              <a:rPr lang="ru-RU" sz="2000" b="1" dirty="0" smtClean="0">
                <a:ea typeface="+mj-ea"/>
                <a:cs typeface="+mj-cs"/>
              </a:rPr>
              <a:t>Золотая рыбка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6866" name="Picture 2" descr="C:\Users\1\Desktop\все фото\фото дети2016\лет.фото 2017\DSCN2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85794"/>
            <a:ext cx="3214710" cy="2892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C:\Users\1\Desktop\все фото\фото дети2016\лет.фото 2017\DSCN2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928670"/>
            <a:ext cx="3071834" cy="3048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C:\Users\1\Desktop\все фото\фото дети2016\лет.фото 2017\DSCN25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500438"/>
            <a:ext cx="3357586" cy="3176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Users\1\Desktop\все фото\фото дети2016\лет.фото 2017\DSCN25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357562"/>
            <a:ext cx="3214710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00496" y="142852"/>
            <a:ext cx="4929222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с элементами конструирования «</a:t>
            </a:r>
            <a:r>
              <a:rPr lang="ru-RU" sz="2000" b="1" noProof="0" dirty="0" smtClean="0">
                <a:ea typeface="+mj-ea"/>
                <a:cs typeface="+mj-cs"/>
              </a:rPr>
              <a:t>Путешествие в космос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5604" name="Picture 4" descr="C:\Users\1\Desktop\все фото\фото для семинара\IMG-20190407-WA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000480"/>
            <a:ext cx="3128481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1\Desktop\занятия 2018\космос\IMG_20180411_093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00108"/>
            <a:ext cx="3733653" cy="280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\Desktop\занятия 2018\космос\IMG_20180411_0932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86190"/>
            <a:ext cx="3281213" cy="2460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1\Desktop\занятия 2018\космос\IMG_20180409_1548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428736"/>
            <a:ext cx="3352682" cy="25145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786182" y="142852"/>
            <a:ext cx="5143536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sz="2000" b="1" dirty="0" smtClean="0">
                <a:ea typeface="+mj-ea"/>
                <a:cs typeface="+mj-cs"/>
              </a:rPr>
              <a:t>с использованием ваты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«Верба»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9938" name="Picture 2" descr="C:\Users\1\Desktop\все фото\IMG_20190417_091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142984"/>
            <a:ext cx="3393305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C:\Users\1\Desktop\все фото\IMG_20190417_091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642918"/>
            <a:ext cx="3584574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C:\Users\1\Desktop\все фото\IMG_20190417_0915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3214686"/>
            <a:ext cx="3643338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C:\Users\1\Desktop\все фото\IMG_20190417_0926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714751"/>
            <a:ext cx="3214710" cy="3007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429124" y="142853"/>
            <a:ext cx="4286280" cy="357189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pic>
        <p:nvPicPr>
          <p:cNvPr id="27649" name="Picture 1" descr="C:\Users\1\Desktop\все фото\10 марта\IMG-20190309-WA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2571768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71868" y="214290"/>
            <a:ext cx="5357850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sz="2000" b="1" dirty="0" smtClean="0">
                <a:ea typeface="+mj-ea"/>
                <a:cs typeface="+mj-cs"/>
              </a:rPr>
              <a:t>с использованием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салфеток «Ветка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имозы»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7650" name="Picture 2" descr="C:\Users\1\Desktop\все фото\10 марта\IMG-20190309-WA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3857628"/>
            <a:ext cx="3369931" cy="2783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1\Desktop\все фото\10 марта\IMG-20190309-WA0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785794"/>
            <a:ext cx="2571767" cy="3000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1\Desktop\все фото\10 марта\IMG-20190309-WA00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3157163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Users\1\Desktop\все фото\10 марта\IMG-20190309-WA00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785794"/>
            <a:ext cx="3000396" cy="3000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142852"/>
            <a:ext cx="492922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b="1" dirty="0" smtClean="0">
                <a:ea typeface="+mj-ea"/>
                <a:cs typeface="+mj-cs"/>
              </a:rPr>
              <a:t>с элементами конструирования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«</a:t>
            </a:r>
            <a:r>
              <a:rPr lang="ru-RU" b="1" dirty="0" smtClean="0">
                <a:ea typeface="+mj-ea"/>
                <a:cs typeface="+mj-cs"/>
              </a:rPr>
              <a:t>Цветы для мамы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8914" name="Picture 2" descr="C:\Users\1\Desktop\все фото\20190516_095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643206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C:\Users\1\Desktop\все фото\20190516_095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857232"/>
            <a:ext cx="3548087" cy="2821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C:\Users\1\Desktop\все фото\20190516_0959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857628"/>
            <a:ext cx="2974153" cy="2857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 descr="C:\Users\1\Desktop\все фото\20190516_0959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714752"/>
            <a:ext cx="3000396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C:\Users\1\Desktop\все фото\20190516_0959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1785926"/>
            <a:ext cx="2879248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1.1zoom.ru/b5050/162/Stationery_Pencils_Sheet_of_paper_551929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14290"/>
            <a:ext cx="8429684" cy="92869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Программа кружка «Творческая мастерская»</a:t>
            </a: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28728" y="2714620"/>
            <a:ext cx="6572296" cy="35004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1000109"/>
            <a:ext cx="735811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/>
              <a:t>Цель:  </a:t>
            </a:r>
            <a:r>
              <a:rPr lang="ru-RU" sz="2000" b="1" dirty="0" smtClean="0"/>
              <a:t>развивать познавательные, творческие и художественные способности детей в процессе продуктивной деятельности через активизацию мелкой моторики пальцев и кистей рук.</a:t>
            </a:r>
            <a:br>
              <a:rPr lang="ru-RU" sz="2000" b="1" dirty="0" smtClean="0"/>
            </a:br>
            <a:r>
              <a:rPr lang="ru-RU" sz="2000" b="1" u="sng" dirty="0" smtClean="0"/>
              <a:t>Задачи</a:t>
            </a:r>
            <a:r>
              <a:rPr lang="ru-RU" sz="2000" b="1" dirty="0" smtClean="0"/>
              <a:t>: создавать условия для развития творческой активности детей; формировать умения передавать простейшие образы предметов, посредством объемной аппликации, лепки, художественного труда;</a:t>
            </a:r>
            <a:br>
              <a:rPr lang="ru-RU" sz="2000" b="1" dirty="0" smtClean="0"/>
            </a:br>
            <a:r>
              <a:rPr lang="ru-RU" sz="2000" b="1" dirty="0" smtClean="0"/>
              <a:t>познакомить с нетрадиционной техникой выполнения творческих работ;</a:t>
            </a:r>
            <a:br>
              <a:rPr lang="ru-RU" sz="2000" b="1" dirty="0" smtClean="0"/>
            </a:br>
            <a:r>
              <a:rPr lang="ru-RU" sz="2000" b="1" dirty="0" smtClean="0"/>
              <a:t>знакомить детей с различными материалами, их свойствами;</a:t>
            </a:r>
            <a:br>
              <a:rPr lang="ru-RU" sz="2000" b="1" dirty="0" smtClean="0"/>
            </a:br>
            <a:r>
              <a:rPr lang="ru-RU" sz="2000" b="1" dirty="0" smtClean="0"/>
              <a:t>воспитывать желание участвовать в создании индивидуальных и коллективных работ; развивать чувство коллективизма, коммуникабельности;</a:t>
            </a:r>
            <a:br>
              <a:rPr lang="ru-RU" sz="2000" b="1" dirty="0" smtClean="0"/>
            </a:br>
            <a:r>
              <a:rPr lang="ru-RU" sz="2000" b="1" dirty="0" smtClean="0"/>
              <a:t>воспитывать у детей интерес к продуктивным видам деятельности, формируя образное представлен</a:t>
            </a:r>
            <a:r>
              <a:rPr lang="ru-RU" b="1" dirty="0" smtClean="0"/>
              <a:t>ие у детей, воспитывая и развивая их творческие способности.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357166"/>
            <a:ext cx="492922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Рисование при помощи трафаретов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«Разноцветные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бабочки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7891" name="Picture 3" descr="C:\Users\1\Desktop\все фото\фото дети2016\лет.фото 2017\DSCN26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85794"/>
            <a:ext cx="3714776" cy="27146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C:\Users\1\Desktop\все фото\фото дети2016\лет.фото 2017\DSCN2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571744"/>
            <a:ext cx="3929090" cy="29471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5" descr="C:\Users\1\Desktop\все фото\фото дети2016\лет.фото 2017\DSCN26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86124"/>
            <a:ext cx="4572032" cy="3358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142852"/>
            <a:ext cx="4929222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Рисование с использованием смятой бумаги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«Веточка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сирени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026" name="Picture 2" descr="C:\Users\1\Desktop\все фото\20190527_10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00174"/>
            <a:ext cx="3143272" cy="24984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1\Desktop\все фото\20190527_1003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714356"/>
            <a:ext cx="2643206" cy="3524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все фото\20190527_1007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714752"/>
            <a:ext cx="3261042" cy="2714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esktop\все фото\20190527_1007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9" y="857232"/>
            <a:ext cx="2786082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1\Desktop\все фото\20190527_1004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929042"/>
            <a:ext cx="3643338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142852"/>
            <a:ext cx="4929222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из салфеток «</a:t>
            </a:r>
            <a:r>
              <a:rPr lang="ru-RU" sz="2000" b="1" dirty="0" smtClean="0">
                <a:ea typeface="+mj-ea"/>
                <a:cs typeface="+mj-cs"/>
              </a:rPr>
              <a:t>Ландыши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050" name="Picture 2" descr="C:\Users\1\Desktop\все фото\20190527_152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571480"/>
            <a:ext cx="3716450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Desktop\все фото\20190527_153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3786214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1\Desktop\все фото\20190527_152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571876"/>
            <a:ext cx="3643338" cy="2905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1\Desktop\все фото\20190527_1529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29066"/>
            <a:ext cx="3429024" cy="2714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8" name="Picture 4" descr="C:\Users\1\Desktop\все фото\20190530_091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857232"/>
            <a:ext cx="4868843" cy="34225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1\Desktop\все фото\20190530_101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286124"/>
            <a:ext cx="4811559" cy="3357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000364" y="285728"/>
            <a:ext cx="5857916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0" b="1" dirty="0" smtClean="0">
                <a:ea typeface="+mj-ea"/>
                <a:cs typeface="+mj-cs"/>
              </a:rPr>
              <a:t>Посмотрите наши работы</a:t>
            </a:r>
            <a:r>
              <a:rPr kumimoji="0" lang="ru-RU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6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1\Desktop\все фото\20190530_1021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14289"/>
            <a:ext cx="4648022" cy="3500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1\Desktop\все фото\20190530_102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2643182"/>
            <a:ext cx="5306069" cy="40005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C:\Users\1\Desktop\все фото\20190530_091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14290"/>
            <a:ext cx="4714908" cy="353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1\Desktop\все фото\20190530_092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5072098" cy="38576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Picture 5" descr="C:\Users\1\Desktop\все фото\20190530_0923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14290"/>
            <a:ext cx="4719459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Users\1\Desktop\все фото\20190530_092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496"/>
            <a:ext cx="5214974" cy="3700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Picture 4" descr="C:\Users\1\Desktop\все фото\20190530_091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14290"/>
            <a:ext cx="4786346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1\Desktop\все фото\20190530_090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571744"/>
            <a:ext cx="4857784" cy="40217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571472" y="887510"/>
            <a:ext cx="81439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Литература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Развитие мелкой моторики у детей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5-ти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лет через нетрадиционные техники рисования. – М.: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Просвещение,2015.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Г.Н. Давыдова Нетрадиционная техника рисования в детском саду (часть1,2) – М.: Скрипторий, 20017.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От салфеток до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квиллинга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 И.А. Черкасова, В.Ю.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Руснак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М.В. Бутова, Москва, издательство «Скрипторий 2003», 2013г.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«Чудеса для детей из ненужных вещей», М.И. Нагибина, Ярославль «Академия Развития», </a:t>
            </a:r>
            <a:r>
              <a:rPr lang="ru-RU" sz="2000" b="1" dirty="0" smtClean="0">
                <a:ea typeface="Calibri" pitchFamily="34" charset="0"/>
                <a:cs typeface="Times New Roman" pitchFamily="18" charset="0"/>
              </a:rPr>
              <a:t>200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8г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«Мозаика из круп и семян» Г.И. Перевертень, Издательство 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Сталкер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», 2006г.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«Смешные игрушки из пластмассы», Л.В. Куликова, О.А.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Соломенникова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Москва «Мозаика-Синтез»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«Мастерим вместе с детьми. Чудесные поделки из чего угодно»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О.В.Пойда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Издательство: 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Олма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Медиа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Групп», 2013 г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dirty="0" smtClean="0">
                <a:cs typeface="Times New Roman" pitchFamily="18" charset="0"/>
              </a:rPr>
              <a:t>Интернет сайты.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1.1zoom.ru/b5050/162/Stationery_Pencils_Sheet_of_paper_551929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14290"/>
            <a:ext cx="8429684" cy="928694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28728" y="2714620"/>
            <a:ext cx="6572296" cy="35004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+mn-lt"/>
              </a:rPr>
              <a:t/>
            </a:r>
            <a:br>
              <a:rPr lang="ru-RU" sz="2000" dirty="0" smtClean="0">
                <a:latin typeface="+mn-lt"/>
              </a:rPr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071546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/>
              <a:t>Спасибо за внимание!</a:t>
            </a:r>
            <a:endParaRPr lang="ru-RU" sz="4800" dirty="0"/>
          </a:p>
        </p:txBody>
      </p:sp>
      <p:pic>
        <p:nvPicPr>
          <p:cNvPr id="9" name="Picture 2" descr="C:\Users\1\Desktop\все фото\20190530_09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928802"/>
            <a:ext cx="5929354" cy="3571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86808" cy="5786478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000" b="1" dirty="0" smtClean="0"/>
              <a:t>Возраст детей: </a:t>
            </a:r>
            <a:r>
              <a:rPr lang="ru-RU" sz="2000" b="1" dirty="0" smtClean="0"/>
              <a:t> </a:t>
            </a:r>
            <a:r>
              <a:rPr lang="ru-RU" sz="2000" b="1" dirty="0" smtClean="0"/>
              <a:t>5 лет. </a:t>
            </a:r>
          </a:p>
          <a:p>
            <a:pPr algn="r">
              <a:buNone/>
            </a:pPr>
            <a:r>
              <a:rPr lang="ru-RU" sz="2000" b="1" dirty="0" smtClean="0"/>
              <a:t> Срок реализации: 1 год. </a:t>
            </a:r>
          </a:p>
          <a:p>
            <a:pPr>
              <a:buNone/>
            </a:pPr>
            <a:r>
              <a:rPr lang="ru-RU" sz="2000" b="1" dirty="0" smtClean="0"/>
              <a:t>В программу кружка «Творческая мастерская» входит ряд разделов: работа с бумагой и картоном; с природным материалом; с бросовым материалом; лепка.</a:t>
            </a:r>
          </a:p>
          <a:p>
            <a:pPr>
              <a:buNone/>
            </a:pPr>
            <a:r>
              <a:rPr lang="ru-RU" sz="2000" b="1" dirty="0" smtClean="0"/>
              <a:t>Основные формы и методы работы. Для достижения поставленных целей предусматривается отбор основных форм и методов деятельности. </a:t>
            </a:r>
          </a:p>
          <a:p>
            <a:pPr>
              <a:buNone/>
            </a:pPr>
            <a:r>
              <a:rPr lang="ru-RU" sz="2000" b="1" dirty="0" smtClean="0"/>
              <a:t>Особое место в программе занимают следующие формы и методы обучения: репродуктивный (воспроизводящий); объяснительно – иллюстративный (объяснение сопровождается демонстрацией наглядного материала); метод проблемного изложения (педагог ставит проблему и вместе с детьми ищет пути её решения); частично-поисковый; практический. </a:t>
            </a:r>
          </a:p>
          <a:p>
            <a:pPr>
              <a:buNone/>
            </a:pPr>
            <a:r>
              <a:rPr lang="ru-RU" sz="2000" b="1" dirty="0" smtClean="0"/>
              <a:t>В проведении занятий используются как индивидуальные, так и групповые и коллективные формы работы.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571868" y="1071546"/>
            <a:ext cx="5357850" cy="857256"/>
          </a:xfrm>
        </p:spPr>
        <p:txBody>
          <a:bodyPr>
            <a:normAutofit fontScale="90000"/>
          </a:bodyPr>
          <a:lstStyle/>
          <a:p>
            <a:pPr algn="r"/>
            <a:r>
              <a:rPr lang="ru-RU" sz="2700" b="1" dirty="0" smtClean="0"/>
              <a:t>Время проведения кружка: </a:t>
            </a:r>
            <a:br>
              <a:rPr lang="ru-RU" sz="2700" b="1" dirty="0" smtClean="0"/>
            </a:br>
            <a:r>
              <a:rPr lang="ru-RU" sz="2700" b="1" dirty="0" smtClean="0"/>
              <a:t>группа № 5 </a:t>
            </a:r>
            <a:r>
              <a:rPr lang="ru-RU" sz="2700" b="1" dirty="0" smtClean="0"/>
              <a:t>понедельник  </a:t>
            </a:r>
            <a:r>
              <a:rPr lang="ru-RU" sz="2700" b="1" dirty="0" smtClean="0"/>
              <a:t>15.30-15.55</a:t>
            </a:r>
            <a:br>
              <a:rPr lang="ru-RU" sz="2700" b="1" dirty="0" smtClean="0"/>
            </a:br>
            <a:r>
              <a:rPr lang="ru-RU" sz="2700" b="1" dirty="0" smtClean="0"/>
              <a:t>группа № 6 </a:t>
            </a:r>
            <a:r>
              <a:rPr lang="ru-RU" sz="2700" b="1" dirty="0" smtClean="0"/>
              <a:t>среда  </a:t>
            </a:r>
            <a:r>
              <a:rPr lang="ru-RU" sz="2700" b="1" dirty="0" smtClean="0"/>
              <a:t>15.30-15.55</a:t>
            </a:r>
            <a:br>
              <a:rPr lang="ru-RU" sz="27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500306"/>
            <a:ext cx="8286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Ожидаемые результаты:</a:t>
            </a:r>
            <a:r>
              <a:rPr lang="ru-RU" sz="2400" b="1" dirty="0" smtClean="0"/>
              <a:t> овладение детьми определенными знаниями, умениями, навыками в процессе посещения кружка; дети научатся самостоятельно и целенаправленно воспринимать прекрасное и создавать необычные работы посредством различных художественных техник.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 </a:t>
            </a:r>
            <a:r>
              <a:rPr lang="ru-RU" sz="2400" b="1" u="sng" dirty="0" smtClean="0"/>
              <a:t>Подведение итогов: </a:t>
            </a:r>
            <a:r>
              <a:rPr lang="ru-RU" sz="2400" b="1" dirty="0" smtClean="0"/>
              <a:t>проведение выставок детских работ.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4.infourok.ru/uploads/ex/1069/00073c58-2dd49971/img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142852"/>
            <a:ext cx="4929222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Обрывная а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ппликация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«Осенний листопад»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5842" name="Picture 2" descr="C:\Users\1\Desktop\все фото\фото 2018.1\IMG-20181109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00174"/>
            <a:ext cx="2571768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1\Desktop\все фото\фото 2018.1\IMG-20181109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857232"/>
            <a:ext cx="2714644" cy="2571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C:\Users\1\Desktop\все фото\фото 2018.1\IMG-20181109-WA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2871768" cy="26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C:\Users\1\Desktop\все фото\фото 2018.1\IMG-20181109-WA0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500438"/>
            <a:ext cx="3193257" cy="3071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C:\Users\1\Desktop\все фото\фото 2018.1\IMG-20181109-WA0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000108"/>
            <a:ext cx="2571768" cy="3429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000496" y="357166"/>
            <a:ext cx="492922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Лепка с использованием природного материала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6625" name="Picture 1" descr="C:\Users\1\Desktop\все фото\13 марта\IMG-20190313-WA0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2786082" cy="2087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C:\Users\1\Desktop\все фото\13 марта\IMG-20190313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450" y="1857364"/>
            <a:ext cx="3146550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1\Desktop\все фото\13 марта\IMG-20190313-WA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1000108"/>
            <a:ext cx="2751002" cy="2357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C:\Users\1\Desktop\все фото\13 марта\IMG-20190313-WA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286124"/>
            <a:ext cx="2979785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9" name="Picture 5" descr="C:\Users\1\Desktop\все фото\13 марта\IMG-20190313-WA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643314"/>
            <a:ext cx="3084723" cy="2999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286808" cy="5554683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600" b="1" dirty="0" smtClean="0"/>
              <a:t> </a:t>
            </a:r>
            <a:endParaRPr lang="ru-RU" sz="1600" b="1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0"/>
            <a:ext cx="4929222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ea typeface="+mj-ea"/>
                <a:cs typeface="+mj-cs"/>
              </a:rPr>
              <a:t>Рисование с использованием пластмассовых вилок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 «</a:t>
            </a:r>
            <a:r>
              <a:rPr lang="ru-RU" sz="2000" b="1" dirty="0" smtClean="0">
                <a:ea typeface="+mj-ea"/>
                <a:cs typeface="+mj-cs"/>
              </a:rPr>
              <a:t>Астры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1746" name="Picture 2" descr="C:\Users\1\Desktop\все фото\фирсова\IMG-20190120-WA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357298"/>
            <a:ext cx="2954935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1\Desktop\все фото\фирсова\IMG-20190120-WA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928670"/>
            <a:ext cx="2786082" cy="3714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1\Desktop\все фото\фирсова\IMG-20190120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59327" y="785794"/>
            <a:ext cx="2669995" cy="27860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 descr="C:\Users\1\Desktop\все фото\фирсова\IMG-20190120-WA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874910"/>
            <a:ext cx="3214709" cy="2825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0" name="Picture 6" descr="C:\Users\1\Desktop\все фото\фирсова\IMG-20190120-WA0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3357562"/>
            <a:ext cx="2928958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4.infourok.ru/uploads/ex/025d/0007de14-023b0293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71472" y="2643182"/>
            <a:ext cx="8258204" cy="157163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000496" y="142852"/>
            <a:ext cx="492922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Аппликация </a:t>
            </a:r>
            <a:r>
              <a:rPr lang="ru-RU" sz="2000" b="1" dirty="0" smtClean="0">
                <a:ea typeface="+mj-ea"/>
                <a:cs typeface="+mj-cs"/>
              </a:rPr>
              <a:t>элементами конструирования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«Медвежонок»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34818" name="Picture 2" descr="C:\Users\1\Desktop\все фото\фото 2018.1\IMG_20181108_091914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3184503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C:\Users\1\Desktop\все фото\фото 2018.1\IMG_20181108_091930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785794"/>
            <a:ext cx="2921794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C:\Users\1\Desktop\все фото\фото 2018.1\IMG_20181108_091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86190"/>
            <a:ext cx="3071834" cy="28467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C:\Users\1\Desktop\все фото\фото 2018.1\IMG_20181108_0918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2816" y="1785926"/>
            <a:ext cx="2941184" cy="3143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3" name="Picture 7" descr="C:\Users\1\Desktop\все фото\фото 2018.1\IMG_20181108_0913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786190"/>
            <a:ext cx="3286148" cy="2696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428</Words>
  <Application>Microsoft Office PowerPoint</Application>
  <PresentationFormat>Экран (4:3)</PresentationFormat>
  <Paragraphs>80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    </vt:lpstr>
      <vt:lpstr>Слайд 3</vt:lpstr>
      <vt:lpstr>Время проведения кружка:  группа № 5 понедельник  15.30-15.55 группа № 6 среда  15.30-15.55    </vt:lpstr>
      <vt:lpstr>Слайд 5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Слайд 14</vt:lpstr>
      <vt:lpstr>    </vt:lpstr>
      <vt:lpstr>    </vt:lpstr>
      <vt:lpstr>    </vt:lpstr>
      <vt:lpstr>Слайд 18</vt:lpstr>
      <vt:lpstr>    </vt:lpstr>
      <vt:lpstr>    </vt:lpstr>
      <vt:lpstr>    </vt:lpstr>
      <vt:lpstr>Слайд 22</vt:lpstr>
      <vt:lpstr>    </vt:lpstr>
      <vt:lpstr>  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62</cp:revision>
  <dcterms:created xsi:type="dcterms:W3CDTF">2019-05-26T11:16:39Z</dcterms:created>
  <dcterms:modified xsi:type="dcterms:W3CDTF">2019-05-30T19:31:07Z</dcterms:modified>
</cp:coreProperties>
</file>