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8" r:id="rId15"/>
    <p:sldId id="270" r:id="rId16"/>
    <p:sldId id="276" r:id="rId17"/>
    <p:sldId id="273" r:id="rId18"/>
    <p:sldId id="274" r:id="rId19"/>
    <p:sldId id="275" r:id="rId20"/>
    <p:sldId id="277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0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3A23-9925-471C-95E6-FF4FCE0B61C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FBC-56A0-444A-803E-EB851A57B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49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3A23-9925-471C-95E6-FF4FCE0B61C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FBC-56A0-444A-803E-EB851A57B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27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3A23-9925-471C-95E6-FF4FCE0B61C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FBC-56A0-444A-803E-EB851A57B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34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3A23-9925-471C-95E6-FF4FCE0B61C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FBC-56A0-444A-803E-EB851A57B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4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3A23-9925-471C-95E6-FF4FCE0B61C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FBC-56A0-444A-803E-EB851A57B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1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3A23-9925-471C-95E6-FF4FCE0B61C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FBC-56A0-444A-803E-EB851A57B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58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3A23-9925-471C-95E6-FF4FCE0B61C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FBC-56A0-444A-803E-EB851A57B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34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3A23-9925-471C-95E6-FF4FCE0B61C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FBC-56A0-444A-803E-EB851A57B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64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3A23-9925-471C-95E6-FF4FCE0B61C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FBC-56A0-444A-803E-EB851A57B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98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3A23-9925-471C-95E6-FF4FCE0B61C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FBC-56A0-444A-803E-EB851A57B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17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3A23-9925-471C-95E6-FF4FCE0B61C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FBC-56A0-444A-803E-EB851A57B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4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03A23-9925-471C-95E6-FF4FCE0B61C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57FBC-56A0-444A-803E-EB851A57B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59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esktop\осень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4" y="0"/>
            <a:ext cx="864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2967334"/>
            <a:ext cx="684076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r>
              <a:rPr lang="ru-RU" sz="2800" b="1" i="1" dirty="0" smtClean="0"/>
              <a:t> </a:t>
            </a:r>
            <a:r>
              <a:rPr lang="ru-RU" sz="3200" b="1" i="1" dirty="0" smtClean="0">
                <a:solidFill>
                  <a:srgbClr val="7030A0"/>
                </a:solidFill>
              </a:rPr>
              <a:t>«</a:t>
            </a:r>
            <a:r>
              <a:rPr lang="ru-RU" sz="3200" b="1" i="1" dirty="0">
                <a:solidFill>
                  <a:srgbClr val="7030A0"/>
                </a:solidFill>
              </a:rPr>
              <a:t>ЛЮБИМЫЕ МЕСТА ОТДЫХА ОСЕНЬЮ»</a:t>
            </a:r>
            <a:endParaRPr lang="ru-RU" sz="3200" dirty="0">
              <a:solidFill>
                <a:srgbClr val="7030A0"/>
              </a:solidFill>
            </a:endParaRPr>
          </a:p>
          <a:p>
            <a:r>
              <a:rPr lang="ru-RU" sz="3200" dirty="0">
                <a:solidFill>
                  <a:srgbClr val="7030A0"/>
                </a:solidFill>
              </a:rPr>
              <a:t>ГРУППА «СОЛНЫШКО»</a:t>
            </a:r>
          </a:p>
        </p:txBody>
      </p:sp>
      <p:pic>
        <p:nvPicPr>
          <p:cNvPr id="2050" name="Picture 2" descr="C:\Users\Раиса\Downloads\181554-fa2e8-59091851-m750x740-u6dbd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1"/>
            <a:ext cx="6912768" cy="44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Раиса\Downloads\958205ce4fce8dc842787397cd3e3dd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59222"/>
            <a:ext cx="2394176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07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esktop\осень\iWVEI2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18296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:\Раиса Ивановна\WhatsApp Image 2019-10-14 at 10.16.1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26" y="1124744"/>
            <a:ext cx="2592288" cy="532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Раиса Ивановна\WhatsApp Image 2019-10-14 at 10.16.1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40" y="384582"/>
            <a:ext cx="2952328" cy="606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Раиса Ивановна\WhatsApp Image 2019-10-14 at 10.18.49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943016"/>
            <a:ext cx="2649428" cy="544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448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esktop\осень\iWVEI2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18296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F:\Раиса Ивановна\WhatsApp Image 2019-10-14 at 10.16.19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8700"/>
            <a:ext cx="4245936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Раиса Ивановна\WhatsApp Image 2019-10-14 at 10.16.2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10" y="980728"/>
            <a:ext cx="4176464" cy="55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874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esktop\осень\iWVEI2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18296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Раиса Ивановна\WhatsApp Image 2019-10-14 at 10.18.37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40701"/>
            <a:ext cx="4227934" cy="563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Раиса Ивановна\WhatsApp Image 2019-10-14 at 10.18.4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387" y="703520"/>
            <a:ext cx="4176464" cy="557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11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esktop\осень\iWVEI2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18296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Раиса Ивановна\WhatsApp Image 2019-10-14 at 10.18.51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57639"/>
            <a:ext cx="3528392" cy="560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:\Раиса Ивановна\WhatsApp Image 2019-10-14 at 10.15.12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47801"/>
            <a:ext cx="3425577" cy="544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453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esktop\осень\iWVEI28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24936" cy="686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Раиса\Desktop\осень\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5068"/>
            <a:ext cx="8765721" cy="657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908720"/>
            <a:ext cx="524113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FFC000"/>
                </a:solidFill>
              </a:rPr>
              <a:t>ВЫСТАВКА ПОДЕЛОК «ОСЕНЬ ЗОЛОТАЯ»</a:t>
            </a:r>
          </a:p>
        </p:txBody>
      </p:sp>
    </p:spTree>
    <p:extLst>
      <p:ext uri="{BB962C8B-B14F-4D97-AF65-F5344CB8AC3E}">
        <p14:creationId xmlns:p14="http://schemas.microsoft.com/office/powerpoint/2010/main" val="2618138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esktop\осень\iWVEI2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18296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F:\WhatsApp Image 2019-10-16 at 13.04.5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7020272" cy="394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Раиса\Desktop\осень\iWVEI2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9" y="16704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F:\WhatsApp Image 2019-10-16 at 09.26.3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85824"/>
            <a:ext cx="3597864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F:\WhatsApp Image 2019-10-16 at 09.26.33(1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11" y="647849"/>
            <a:ext cx="4464496" cy="59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817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esktop\осень\iWVEI2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9" y="16704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F:\WhatsApp Image 2019-10-16 at 09.26.3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795886" cy="506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F:\Раиса Ивановна\WhatsApp Image 2019-10-14 at 10.15.1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25" y="697161"/>
            <a:ext cx="391632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170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Раиса\Desktop\осень\iWVEI2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9" y="16704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F:\WhatsApp Image 2019-10-15 at 09.42.31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4245936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F:\WhatsApp Image 2019-10-15 at 09.42.3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082" y="764704"/>
            <a:ext cx="4160645" cy="554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611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Раиса\Desktop\осень\iWVEI2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9" y="16704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F:\WhatsApp Image 2019-10-15 at 09.42.2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04" y="972820"/>
            <a:ext cx="3705876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F:\WhatsApp Image 2019-10-15 at 09.42.30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59840"/>
            <a:ext cx="3715611" cy="495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76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esktop\осень\iWVEI2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9" y="16704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F:\WhatsApp Image 2019-10-15 at 09.42.28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9470"/>
            <a:ext cx="4355901" cy="580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F:\WhatsApp Image 2019-10-15 at 09.42.2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621" y="1844824"/>
            <a:ext cx="3556636" cy="474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Раиса\Downloads\slide-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87"/>
            <a:ext cx="9036496" cy="676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Раиса Ивановна\WhatsApp Image 2019-10-14 at 10.19.00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0" y="567462"/>
            <a:ext cx="4414875" cy="58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Раиса Ивановна\WhatsApp Image 2019-10-14 at 10.18.57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12" y="661242"/>
            <a:ext cx="4264572" cy="568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998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esktop\осень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Раиса Ивановна\WhatsApp Image 2019-10-14 at 10.14.5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3245"/>
            <a:ext cx="3655293" cy="465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Раиса Ивановна\WhatsApp Image 2019-10-14 at 10.14.5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293179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Раиса Ивановна\WhatsApp Image 2019-10-14 at 10.15.0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67255"/>
            <a:ext cx="3035268" cy="462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Раиса Ивановна\WhatsApp Image 2019-10-14 at 10.15.04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318" y="3500648"/>
            <a:ext cx="2622615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670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esktop\осень\iWVEI2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18296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Раиса Ивановна\WhatsApp Image 2019-10-14 at 10.15.1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5282"/>
            <a:ext cx="8587208" cy="644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Раиса\Downloads\slide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6" y="4031234"/>
            <a:ext cx="3610640" cy="270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854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Раиса\Desktop\осень\img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2276872"/>
            <a:ext cx="31683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Группа «Солнышко»      МБДОУ                  детский сад </a:t>
            </a:r>
            <a:r>
              <a:rPr lang="ru-RU" sz="2800" b="1" i="1" dirty="0" smtClean="0"/>
              <a:t>2</a:t>
            </a:r>
            <a:endParaRPr lang="en-US" sz="2800" b="1" i="1" dirty="0" smtClean="0"/>
          </a:p>
          <a:p>
            <a:r>
              <a:rPr lang="ru-RU" sz="2800" b="1" i="1" smtClean="0"/>
              <a:t>Подготовила воспитатель</a:t>
            </a:r>
            <a:r>
              <a:rPr lang="ru-RU" sz="2800" b="1" i="1" dirty="0" smtClean="0"/>
              <a:t>: </a:t>
            </a:r>
            <a:r>
              <a:rPr lang="ru-RU" sz="2800" b="1" i="1" dirty="0" err="1" smtClean="0"/>
              <a:t>Гафиуллина</a:t>
            </a:r>
            <a:r>
              <a:rPr lang="ru-RU" sz="2800" b="1" i="1" dirty="0" smtClean="0"/>
              <a:t> Р.И. </a:t>
            </a:r>
            <a:endParaRPr lang="en-US" sz="28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49898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esktop\осень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2"/>
            <a:ext cx="8963528" cy="672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Раиса Ивановна\WhatsApp Image 2019-10-14 at 10.15.0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8" y="476672"/>
            <a:ext cx="3960440" cy="5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Раиса Ивановна\WhatsApp Image 2019-10-14 at 10.15.0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99" y="547892"/>
            <a:ext cx="3624410" cy="520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73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esktop\осень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3" y="0"/>
            <a:ext cx="9168003" cy="68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Раиса Ивановна\WhatsApp Image 2019-10-14 at 10.15.1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5183"/>
            <a:ext cx="3082602" cy="547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Раиса Ивановна\WhatsApp Image 2019-10-14 at 10.18.3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55" y="1352081"/>
            <a:ext cx="3464902" cy="538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Раиса Ивановна\WhatsApp Image 2019-10-14 at 10.15.05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834" y="1645791"/>
            <a:ext cx="2952328" cy="48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674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Раиса\Desktop\осень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Раиса Ивановна\WhatsApp Image 2019-10-14 at 10.15.0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795886" cy="506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Раиса Ивановна\WhatsApp Image 2019-10-14 at 10.15.11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3024336" cy="514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Раиса Ивановна\WhatsApp Image 2019-10-14 at 10.15.1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95827"/>
            <a:ext cx="3240360" cy="486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92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esktop\осень\iWVEI2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18296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Раиса Ивановна\WhatsApp Image 2019-10-14 at 10.16.23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62843"/>
            <a:ext cx="4011910" cy="534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Раиса Ивановна\WhatsApp Image 2019-10-14 at 10.18.42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56" y="736712"/>
            <a:ext cx="408391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245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esktop\осень\iWVEI2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18296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Раиса Ивановна\WhatsApp Image 2019-10-14 at 10.18.5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50" y="624035"/>
            <a:ext cx="4235414" cy="564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Раиса Ивановна\WhatsApp Image 2019-10-14 at 10.18.5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4034"/>
            <a:ext cx="3528392" cy="565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2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esktop\осень\iWVEI2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18296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Раиса Ивановна\WhatsApp Image 2019-10-14 at 10.15.09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86789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Раиса Ивановна\WhatsApp Image 2019-10-14 at 10.15.10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380" y="280060"/>
            <a:ext cx="2134702" cy="379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Раиса Ивановна\WhatsApp Image 2019-10-14 at 10.15.12(2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9" y="1685245"/>
            <a:ext cx="3579862" cy="477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966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esktop\осень\iWVEI2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18296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Раиса Ивановна\WhatsApp Image 2019-10-14 at 10.15.14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2696"/>
            <a:ext cx="4299942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Раиса Ивановна\WhatsApp Image 2019-10-14 at 10.16.17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92696"/>
            <a:ext cx="3312367" cy="577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751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31</Words>
  <Application>Microsoft Office PowerPoint</Application>
  <PresentationFormat>Экран (4:3)</PresentationFormat>
  <Paragraphs>12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Раиса</dc:creator>
  <cp:lastModifiedBy>Раиса</cp:lastModifiedBy>
  <cp:revision>9</cp:revision>
  <dcterms:created xsi:type="dcterms:W3CDTF">2019-10-20T14:29:43Z</dcterms:created>
  <dcterms:modified xsi:type="dcterms:W3CDTF">2019-10-20T19:56:52Z</dcterms:modified>
</cp:coreProperties>
</file>