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C865B-D5DA-4ACE-9865-859F1650D57B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01524-017D-4FE6-A4F3-9207A083A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285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01524-017D-4FE6-A4F3-9207A083A69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524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09FC-9E5C-4BA3-9F30-3E90EC5E6FFF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A3E7-DC8C-4BEE-BBFE-0EC7E2ED5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48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09FC-9E5C-4BA3-9F30-3E90EC5E6FFF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A3E7-DC8C-4BEE-BBFE-0EC7E2ED5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076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09FC-9E5C-4BA3-9F30-3E90EC5E6FFF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A3E7-DC8C-4BEE-BBFE-0EC7E2ED5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0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09FC-9E5C-4BA3-9F30-3E90EC5E6FFF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A3E7-DC8C-4BEE-BBFE-0EC7E2ED5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75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09FC-9E5C-4BA3-9F30-3E90EC5E6FFF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A3E7-DC8C-4BEE-BBFE-0EC7E2ED5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31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09FC-9E5C-4BA3-9F30-3E90EC5E6FFF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A3E7-DC8C-4BEE-BBFE-0EC7E2ED5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74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09FC-9E5C-4BA3-9F30-3E90EC5E6FFF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A3E7-DC8C-4BEE-BBFE-0EC7E2ED5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542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09FC-9E5C-4BA3-9F30-3E90EC5E6FFF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A3E7-DC8C-4BEE-BBFE-0EC7E2ED5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104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09FC-9E5C-4BA3-9F30-3E90EC5E6FFF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A3E7-DC8C-4BEE-BBFE-0EC7E2ED5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750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09FC-9E5C-4BA3-9F30-3E90EC5E6FFF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A3E7-DC8C-4BEE-BBFE-0EC7E2ED5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981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09FC-9E5C-4BA3-9F30-3E90EC5E6FFF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A3E7-DC8C-4BEE-BBFE-0EC7E2ED5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1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109FC-9E5C-4BA3-9F30-3E90EC5E6FFF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DA3E7-DC8C-4BEE-BBFE-0EC7E2ED5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157192"/>
            <a:ext cx="7772400" cy="1440160"/>
          </a:xfrm>
        </p:spPr>
        <p:txBody>
          <a:bodyPr/>
          <a:lstStyle/>
          <a:p>
            <a:r>
              <a:rPr lang="ru-RU" dirty="0" err="1" smtClean="0"/>
              <a:t>оо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8680"/>
            <a:ext cx="6400800" cy="1296144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«ОГОРОД НА ПОДОКОННИКЕ» группа «Солнышко» 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Воспитатель : </a:t>
            </a:r>
            <a:r>
              <a:rPr lang="ru-RU" i="1" dirty="0" err="1" smtClean="0">
                <a:solidFill>
                  <a:schemeClr val="tx1"/>
                </a:solidFill>
              </a:rPr>
              <a:t>Гафиуллина</a:t>
            </a:r>
            <a:r>
              <a:rPr lang="ru-RU" i="1" dirty="0" smtClean="0">
                <a:solidFill>
                  <a:schemeClr val="tx1"/>
                </a:solidFill>
              </a:rPr>
              <a:t> Р.И.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14338" name="Picture 2" descr="G:\огород\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0" y="1700808"/>
            <a:ext cx="7848872" cy="494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172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G:\огород\IMG_20190307_1327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0648"/>
            <a:ext cx="4608000" cy="6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G:\огород\IMG_20190328_074155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6" y="202520"/>
            <a:ext cx="4572048" cy="31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G:\огород\IMG_20190318_1213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4400"/>
            <a:ext cx="4500000" cy="33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069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G:\огород\IMG_20190213_0946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4" y="260648"/>
            <a:ext cx="453769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648"/>
            <a:ext cx="4464496" cy="61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990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G:\огород\IMG_20190307_1327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000" y="2280"/>
            <a:ext cx="4932000" cy="6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G:\огород\IMG_20190307_1327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16"/>
            <a:ext cx="4644008" cy="6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061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2" name="Picture 4" descr="G:\огород\IMG_20190402_1025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0648"/>
            <a:ext cx="4644000" cy="6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G:\огород\IMG_20190328_0741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104456" cy="6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668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G:\огород\IMG_20190318_1213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532000" cy="639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784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37112"/>
            <a:ext cx="8229600" cy="19442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301208"/>
            <a:ext cx="8229600" cy="82495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Воспитатель 2 младшей группы </a:t>
            </a:r>
          </a:p>
          <a:p>
            <a:pPr marL="0" indent="0">
              <a:buNone/>
            </a:pPr>
            <a:r>
              <a:rPr lang="ru-RU" dirty="0" err="1" smtClean="0"/>
              <a:t>Гафиуллина</a:t>
            </a:r>
            <a:r>
              <a:rPr lang="ru-RU" dirty="0" smtClean="0"/>
              <a:t> Р.И.</a:t>
            </a:r>
            <a:endParaRPr lang="ru-RU" dirty="0"/>
          </a:p>
        </p:txBody>
      </p:sp>
      <p:pic>
        <p:nvPicPr>
          <p:cNvPr id="15363" name="Picture 3" descr="C:\Users\Раиса\Downloads\0015-015-Spasibo-za-vnim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2493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949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G:\огород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" y="188640"/>
            <a:ext cx="8712000" cy="65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огород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64" y="341040"/>
            <a:ext cx="8712000" cy="65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:\огород\IMG_20190318_1213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00" y="674640"/>
            <a:ext cx="3708000" cy="27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G:\огород\IMG_20190328_0741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00" y="3455640"/>
            <a:ext cx="3708000" cy="283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599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G:\огород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76000" cy="65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огород\IMG_20190213_0942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89012"/>
            <a:ext cx="3240360" cy="2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огород\IMG_20190213_0942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8640"/>
            <a:ext cx="2916032" cy="3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огород\IMG_20190213_0946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76" y="3068960"/>
            <a:ext cx="3024000" cy="338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378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огород\img10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огород\IMG_20190318_1213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97280"/>
            <a:ext cx="4765176" cy="402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25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G:\огород\img9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9012488" cy="675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огород\IMG_20190307_1327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00" y="2250000"/>
            <a:ext cx="3456000" cy="46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огород\IMG_20180516_1002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000" y="2492896"/>
            <a:ext cx="496800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778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G:\огород\img1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24" y="32008"/>
            <a:ext cx="8856000" cy="66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741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G:\огород\IMG_20190402_1025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48" y="188640"/>
            <a:ext cx="4860000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огород\IMG_20180516_0804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4283968" cy="36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:\огород\IMG_20190318_1213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11080"/>
            <a:ext cx="4289704" cy="315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333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G:\огород\IMG_20190307_132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000" cy="672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910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G:\огород\IMG_20180516_1002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60" y="-4568"/>
            <a:ext cx="8748000" cy="656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8262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23</Words>
  <Application>Microsoft Office PowerPoint</Application>
  <PresentationFormat>Экран (4:3)</PresentationFormat>
  <Paragraphs>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Раиса</dc:creator>
  <cp:lastModifiedBy>Раиса</cp:lastModifiedBy>
  <cp:revision>6</cp:revision>
  <dcterms:created xsi:type="dcterms:W3CDTF">2019-04-03T10:28:36Z</dcterms:created>
  <dcterms:modified xsi:type="dcterms:W3CDTF">2019-04-03T11:28:59Z</dcterms:modified>
</cp:coreProperties>
</file>