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7" r:id="rId3"/>
    <p:sldId id="257" r:id="rId4"/>
    <p:sldId id="258" r:id="rId5"/>
    <p:sldId id="259" r:id="rId6"/>
    <p:sldId id="260" r:id="rId7"/>
    <p:sldId id="261" r:id="rId8"/>
    <p:sldId id="33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2" r:id="rId78"/>
    <p:sldId id="331" r:id="rId79"/>
    <p:sldId id="333" r:id="rId80"/>
    <p:sldId id="334" r:id="rId81"/>
    <p:sldId id="338" r:id="rId82"/>
    <p:sldId id="335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68" autoAdjust="0"/>
    <p:restoredTop sz="94705" autoAdjust="0"/>
  </p:normalViewPr>
  <p:slideViewPr>
    <p:cSldViewPr>
      <p:cViewPr varScale="1">
        <p:scale>
          <a:sx n="45" d="100"/>
          <a:sy n="45" d="100"/>
        </p:scale>
        <p:origin x="-10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98D3029-2AD6-4576-AA75-65839FA422D8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23A72A-80A0-4BF2-94E8-494B64A7899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9600" dirty="0" smtClean="0"/>
              <a:t>Наш край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797152"/>
            <a:ext cx="3776464" cy="1656183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Воспитатель : </a:t>
            </a:r>
            <a:r>
              <a:rPr lang="ru-RU" dirty="0" err="1" smtClean="0">
                <a:solidFill>
                  <a:schemeClr val="tx1"/>
                </a:solidFill>
              </a:rPr>
              <a:t>Гафиуллина</a:t>
            </a:r>
            <a:r>
              <a:rPr lang="ru-RU" dirty="0" smtClean="0">
                <a:solidFill>
                  <a:schemeClr val="tx1"/>
                </a:solidFill>
              </a:rPr>
              <a:t> Р.И.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аиса\Downloads\570168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аиса\Downloads\44159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76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аиса\Downloads\44110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Раиса\Downloads\788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4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Раиса\Downloads\36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305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Раиса\Downloads\6128c687dbd7d7114a4a70b811d321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8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3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Раиса\Downloads\-12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50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Раиса\Downloads\-12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39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Раиса\Downloads\-12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0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Раиса\Downloads\-115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6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аиса\Downloads\img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9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Раиса\Downloads\-11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9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Раиса\Downloads\-110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11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Раиса\Downloads\-11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957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Раиса\Downloads\-115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268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Раиса\Downloads\-11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07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Раиса\Downloads\-11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125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Раиса\Downloads\-10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9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Раиса\Downloads\-10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19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94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Раиса\Downloads\-9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77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Раиса\Downloads\-9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19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Раиса\Downloads\kovyl_peristyj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032" cy="603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938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Раиса\Downloads\-9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10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Раиса\Downloads\-90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718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Раиса\Downloads\-9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86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Раиса\Downloads\-8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568952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08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Раиса\Downloads\-8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517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Раиса\Downloads\-8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649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Раиса\Downloads\-7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09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Раиса\Downloads\-7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82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Раиса\Downloads\-75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76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Раиса\Downloads\-7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Раиса\Downloads\loshadi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61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68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Раиса\Downloads\-7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90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Раиса\Downloads\-7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67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Раиса\Downloads\-70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70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Раиса\Downloads\-6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82809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18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Раиса\Downloads\-6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6863"/>
            <a:ext cx="8280919" cy="58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72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Раиса\Downloads\-6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137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Раиса\Downloads\-6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50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Раиса\Downloads\-6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86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Раиса\Downloads\-6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" y="318904"/>
            <a:ext cx="828092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16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Раиса\Downloads\-60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2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Раиса\Downloads\images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36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Раиса\Downloads\-5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23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Раиса\Downloads\-5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75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Раиса\Downloads\-5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19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Раиса\Downloads\-5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03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Users\Раиса\Downloads\-55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15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C:\Users\Раиса\Downloads\-5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95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Раиса\Downloads\-5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7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Раиса\Downloads\-5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7085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C:\Users\Раиса\Downloads\-5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630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C:\Users\Раиса\Downloads\-50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0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Раиса\Downloads\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25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C:\Users\Раиса\Downloads\-4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884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C:\Users\Раиса\Downloads\-4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85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C:\Users\Раиса\Downloads\-4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4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C:\Users\Раиса\Downloads\-4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73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C:\Users\Раиса\Downloads\-45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67645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81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C:\Users\Раиса\Downloads\-4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4574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C:\Users\Раиса\Downloads\-4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618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C:\Users\Раиса\Downloads\-42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9464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C:\Users\Раиса\Downloads\-4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301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C:\Users\Раиса\Downloads\-3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Раиса\Downloads\image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928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Раиса\Downloads\-3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896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C:\Users\Раиса\Downloads\-40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654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C:\Users\Раиса\Downloads\-37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895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122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C:\Users\Раиса\Downloads\-3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438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C:\Users\Раиса\Downloads\-35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425"/>
            <a:ext cx="8208911" cy="58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013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C:\Users\Раиса\Downloads\-34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093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C:\Users\Раиса\Downloads\-3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3906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8850" name="Picture 2" descr="C:\Users\Раиса\Downloads\-29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8240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C:\Users\Раиса\Downloads\-3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989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C:\Users\Раиса\Downloads\-2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3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Раиса\Desktop\Шолохов\-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393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Раиса\Downloads\-2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613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аиса\Desktop\Шолохов\-17-63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747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C:\Users\Раиса\Downloads\img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38138"/>
            <a:ext cx="8327776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9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Раиса\Downloads\1397812692km_mestnye_porody_step_kazah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476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</TotalTime>
  <Words>7</Words>
  <Application>Microsoft Office PowerPoint</Application>
  <PresentationFormat>Экран (4:3)</PresentationFormat>
  <Paragraphs>2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Волна</vt:lpstr>
      <vt:lpstr>Наш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Раиса</cp:lastModifiedBy>
  <cp:revision>7</cp:revision>
  <dcterms:created xsi:type="dcterms:W3CDTF">2016-06-07T18:09:13Z</dcterms:created>
  <dcterms:modified xsi:type="dcterms:W3CDTF">2019-06-05T10:17:05Z</dcterms:modified>
</cp:coreProperties>
</file>