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37" r:id="rId3"/>
    <p:sldId id="257" r:id="rId4"/>
    <p:sldId id="258" r:id="rId5"/>
    <p:sldId id="259" r:id="rId6"/>
    <p:sldId id="260" r:id="rId7"/>
    <p:sldId id="261" r:id="rId8"/>
    <p:sldId id="339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2" r:id="rId78"/>
    <p:sldId id="331" r:id="rId79"/>
    <p:sldId id="333" r:id="rId80"/>
    <p:sldId id="334" r:id="rId81"/>
    <p:sldId id="338" r:id="rId82"/>
    <p:sldId id="335" r:id="rId8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68" autoAdjust="0"/>
    <p:restoredTop sz="94705" autoAdjust="0"/>
  </p:normalViewPr>
  <p:slideViewPr>
    <p:cSldViewPr>
      <p:cViewPr varScale="1">
        <p:scale>
          <a:sx n="45" d="100"/>
          <a:sy n="45" d="100"/>
        </p:scale>
        <p:origin x="-108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029-2AD6-4576-AA75-65839FA422D8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A72A-80A0-4BF2-94E8-494B64A789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029-2AD6-4576-AA75-65839FA422D8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A72A-80A0-4BF2-94E8-494B64A789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029-2AD6-4576-AA75-65839FA422D8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A72A-80A0-4BF2-94E8-494B64A78991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029-2AD6-4576-AA75-65839FA422D8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A72A-80A0-4BF2-94E8-494B64A7899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029-2AD6-4576-AA75-65839FA422D8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A72A-80A0-4BF2-94E8-494B64A789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029-2AD6-4576-AA75-65839FA422D8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A72A-80A0-4BF2-94E8-494B64A7899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029-2AD6-4576-AA75-65839FA422D8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A72A-80A0-4BF2-94E8-494B64A789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029-2AD6-4576-AA75-65839FA422D8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A72A-80A0-4BF2-94E8-494B64A789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029-2AD6-4576-AA75-65839FA422D8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A72A-80A0-4BF2-94E8-494B64A789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029-2AD6-4576-AA75-65839FA422D8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A72A-80A0-4BF2-94E8-494B64A78991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3029-2AD6-4576-AA75-65839FA422D8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3A72A-80A0-4BF2-94E8-494B64A7899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98D3029-2AD6-4576-AA75-65839FA422D8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C23A72A-80A0-4BF2-94E8-494B64A7899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9600" dirty="0" smtClean="0"/>
              <a:t>Наш край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4797152"/>
            <a:ext cx="3776464" cy="1656183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Воспитатель : </a:t>
            </a:r>
            <a:r>
              <a:rPr lang="ru-RU" dirty="0" err="1" smtClean="0">
                <a:solidFill>
                  <a:schemeClr val="tx1"/>
                </a:solidFill>
              </a:rPr>
              <a:t>Гафиуллина</a:t>
            </a:r>
            <a:r>
              <a:rPr lang="ru-RU" dirty="0" smtClean="0">
                <a:solidFill>
                  <a:schemeClr val="tx1"/>
                </a:solidFill>
              </a:rPr>
              <a:t> Р.И.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Раиса\Downloads\5701687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63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Раиса\Downloads\441598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776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Раиса\Downloads\441104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869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Раиса\Downloads\7887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8092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241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Раиса\Downloads\363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352928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305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Раиса\Downloads\6128c687dbd7d7114a4a70b811d321d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60648"/>
            <a:ext cx="828092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938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Раиса\Downloads\-122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050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Раиса\Downloads\-123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339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Раиса\Downloads\-121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306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Раиса\Downloads\-115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961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ownloads\img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636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099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Раиса\Downloads\-116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2955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Раиса\Downloads\-110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0119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Раиса\Downloads\-114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19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957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Раиса\Downloads\-115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268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Раиса\Downloads\-118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2072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Раиса\Downloads\-119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31254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Раиса\Downloads\-109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99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Раиса\Downloads\-107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19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9943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Раиса\Downloads\-97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19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0773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Раиса\Downloads\-94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19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11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Раиса\Downloads\kovyl_peristyj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496032" cy="603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9384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Раиса\Downloads\-96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0101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C:\Users\Раиса\Downloads\-90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7189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C:\Users\Раиса\Downloads\-92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3866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C:\Users\Раиса\Downloads\-89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568952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1081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Users\Раиса\Downloads\-84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5176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C:\Users\Раиса\Downloads\-82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6490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C:\Users\Раиса\Downloads\-79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1093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C:\Users\Раиса\Downloads\-77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7829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C:\Users\Раиса\Downloads\-75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5760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C:\Users\Раиса\Downloads\-74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03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Раиса\Downloads\loshadi-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24936" cy="61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74680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C:\Users\Раиса\Downloads\-72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13690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0909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C:\Users\Раиса\Downloads\-71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8672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C:\Users\Раиса\Downloads\-70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80920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1708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C:\Users\Раиса\Downloads\-69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9"/>
            <a:ext cx="8280919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2189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C:\Users\Раиса\Downloads\-68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6863"/>
            <a:ext cx="8280919" cy="5868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8720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 descr="C:\Users\Раиса\Downloads\-67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41377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C:\Users\Раиса\Downloads\-62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8509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 descr="C:\Users\Раиса\Downloads\-63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2868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8130" name="Picture 2" descr="C:\Users\Раиса\Downloads\-61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8" y="318904"/>
            <a:ext cx="8280920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4166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4" name="Picture 2" descr="C:\Users\Раиса\Downloads\-60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922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Раиса\Downloads\images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3366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78" name="Picture 2" descr="C:\Users\Раиса\Downloads\-59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0235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02" name="Picture 2" descr="C:\Users\Раиса\Downloads\-58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9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7753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 descr="C:\Users\Раиса\Downloads\-57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4195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0" name="Picture 2" descr="C:\Users\Раиса\Downloads\-56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1033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 descr="C:\Users\Раиса\Downloads\-55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9152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5298" name="Picture 2" descr="C:\Users\Раиса\Downloads\-54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6958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 descr="C:\Users\Раиса\Downloads\-53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673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7346" name="Picture 2" descr="C:\Users\Раиса\Downloads\-52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7085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8370" name="Picture 2" descr="C:\Users\Раиса\Downloads\-51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8630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9394" name="Picture 2" descr="C:\Users\Раиса\Downloads\-50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903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Раиса\Downloads\image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1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1250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0418" name="Picture 2" descr="C:\Users\Раиса\Downloads\-49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8848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42" name="Picture 2" descr="C:\Users\Раиса\Downloads\-48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6856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466" name="Picture 2" descr="C:\Users\Раиса\Downloads\-47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28092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9495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3490" name="Picture 2" descr="C:\Users\Раиса\Downloads\-46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2737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4514" name="Picture 2" descr="C:\Users\Раиса\Downloads\-45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8676456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9813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5538" name="Picture 2" descr="C:\Users\Раиса\Downloads\-44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45745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6562" name="Picture 2" descr="C:\Users\Раиса\Downloads\-43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46185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7586" name="Picture 2" descr="C:\Users\Раиса\Downloads\-42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94646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8610" name="Picture 2" descr="C:\Users\Раиса\Downloads\-41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63014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9634" name="Picture 2" descr="C:\Users\Раиса\Downloads\-38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Раиса\Downloads\image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19280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0658" name="Picture 2" descr="C:\Users\Раиса\Downloads\-39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9896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682" name="Picture 2" descr="C:\Users\Раиса\Downloads\-40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65484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2706" name="Picture 2" descr="C:\Users\Раиса\Downloads\-37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56895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91225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3730" name="Picture 2" descr="C:\Users\Раиса\Downloads\-36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1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24382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4754" name="Picture 2" descr="C:\Users\Раиса\Downloads\-35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2425"/>
            <a:ext cx="8208911" cy="581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70139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5778" name="Picture 2" descr="C:\Users\Раиса\Downloads\-34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10934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6802" name="Picture 2" descr="C:\Users\Раиса\Downloads\-33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439063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8850" name="Picture 2" descr="C:\Users\Раиса\Downloads\-29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82409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7826" name="Picture 2" descr="C:\Users\Раиса\Downloads\-31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19898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9874" name="Picture 2" descr="C:\Users\Раиса\Downloads\-28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738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Раиса\Desktop\Шолохов\-8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5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43933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0898" name="Picture 2" descr="C:\Users\Раиса\Downloads\-26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96134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Шолохов\-17-638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57474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2946" name="Picture 2" descr="C:\Users\Раиса\Downloads\img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8" y="338138"/>
            <a:ext cx="8327776" cy="593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991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Раиса\Downloads\1397812692km_mestnye_porody_step_kazah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19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4763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54</TotalTime>
  <Words>7</Words>
  <Application>Microsoft Office PowerPoint</Application>
  <PresentationFormat>Экран (4:3)</PresentationFormat>
  <Paragraphs>2</Paragraphs>
  <Slides>82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82</vt:i4>
      </vt:variant>
    </vt:vector>
  </HeadingPairs>
  <TitlesOfParts>
    <vt:vector size="83" baseType="lpstr">
      <vt:lpstr>Волна</vt:lpstr>
      <vt:lpstr>Наш край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Раиса</dc:creator>
  <cp:lastModifiedBy>Раиса</cp:lastModifiedBy>
  <cp:revision>7</cp:revision>
  <dcterms:created xsi:type="dcterms:W3CDTF">2016-06-07T18:09:13Z</dcterms:created>
  <dcterms:modified xsi:type="dcterms:W3CDTF">2019-06-05T10:17:05Z</dcterms:modified>
</cp:coreProperties>
</file>