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60" r:id="rId3"/>
    <p:sldId id="261" r:id="rId4"/>
    <p:sldId id="259" r:id="rId5"/>
    <p:sldId id="258" r:id="rId6"/>
    <p:sldId id="262" r:id="rId7"/>
    <p:sldId id="263" r:id="rId8"/>
    <p:sldId id="267" r:id="rId9"/>
    <p:sldId id="265" r:id="rId10"/>
    <p:sldId id="266" r:id="rId11"/>
    <p:sldId id="264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73" autoAdjust="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77EE-D78B-4D9C-8813-9853DA974F6C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2919-E880-44E9-A606-C99B52BAA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«Космос»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929198"/>
            <a:ext cx="2700334" cy="142398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Работу выполнила воспитатель группы №10 :</a:t>
            </a:r>
          </a:p>
          <a:p>
            <a:pPr algn="l"/>
            <a:r>
              <a:rPr lang="ru-RU" sz="1600" dirty="0" err="1" smtClean="0">
                <a:solidFill>
                  <a:schemeClr val="tx1"/>
                </a:solidFill>
              </a:rPr>
              <a:t>Щебуняева</a:t>
            </a:r>
            <a:r>
              <a:rPr lang="ru-RU" sz="1600" dirty="0" smtClean="0">
                <a:solidFill>
                  <a:schemeClr val="tx1"/>
                </a:solidFill>
              </a:rPr>
              <a:t> Е.С.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0(6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93339074-64-72&amp;n=21"/>
          <p:cNvPicPr/>
          <p:nvPr/>
        </p:nvPicPr>
        <p:blipFill>
          <a:blip r:embed="rId4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Такой видят космонавты нашу планету.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Луна – спутник нашей планеты.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f2.live4fun.ru/pictures/img_4733474_49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.diary.ru/userdir/3/0/8/0/3080970/76906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12568" cy="432048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детей о 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митрий\Desktop\Новая папка\IMG-20200406-WA0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177910" cy="4927604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Новая папка\IMG-20200406-WA0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11004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митрий\Desktop\Новая папка\IMG-20200406-WA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500462" cy="5857915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Новая папка\IMG-20200406-WA0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4382285" cy="5843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митрий\Desktop\Новая папка\IMG-20200407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786214" cy="4786346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Новая папка\IMG-20200407-WA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17906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митрий\Desktop\Новая папка\IMG-20200408-WA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4000528" cy="4621755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Новая папка\IMG-20200410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018336" cy="461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митрий\Desktop\Новая папка\IMG-20200410-WA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65989" cy="4635500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Новая папка\IMG-20200410-WA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96903" cy="4610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митрий\Desktop\Новая папка\IMG-20200410-WA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00528" cy="4667283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Новая папка\IMG-20200411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89367" cy="4595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adionetplus.ru/uploads/posts/2013-04/thumbs/1365740944_planeta-zemlya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5733256"/>
          </a:xfrm>
          <a:prstGeom prst="rect">
            <a:avLst/>
          </a:prstGeom>
          <a:solidFill>
            <a:srgbClr val="00B0F0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Космос – то же самое, что и Вселенная.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митрий\Desktop\Новая папка\IMG-20200411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857652" cy="4616443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Новая папка\IMG-20200411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39770" cy="4657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митрий\Desktop\Новая папка\IMG-20200412-WA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5857916" cy="533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9218" name="Picture 2" descr="https://221324.selcdn.ru/prod-media/backend/pictures/d3f10c43cabf408b9c14df6247ed3c8b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667500" cy="48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сделать?сть</a:t>
            </a:r>
            <a:r>
              <a:rPr lang="ru-RU" dirty="0" smtClean="0">
                <a:solidFill>
                  <a:schemeClr val="bg1"/>
                </a:solidFill>
              </a:rPr>
              <a:t>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  <p:pic>
        <p:nvPicPr>
          <p:cNvPr id="4" name="Рисунок 3" descr="http://content.foto.mail.ru/mail/kolokol92/_blogs/i-5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5544616" cy="3096344"/>
          </a:xfrm>
        </p:spPr>
        <p:txBody>
          <a:bodyPr>
            <a:normAutofit/>
          </a:bodyPr>
          <a:lstStyle/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Людям всегда хотелось знать, есть ли жизнь на других планетах? А если есть,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Разработал теорию ракеты, продумал её устройство и то, как она будет двигаться замечательный учёный Константин Эдуардович Циолковский.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arran.ru/data/exposition/3/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92487" cy="52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astrolabia.ru/_ph/7/83848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46449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a:t>
            </a:r>
            <a:endParaRPr lang="ru-RU" sz="2000" dirty="0"/>
          </a:p>
        </p:txBody>
      </p:sp>
      <p:pic>
        <p:nvPicPr>
          <p:cNvPr id="6" name="Содержимое 5" descr="http://lablabla.ru/uploads/images/00/00/10/2013/11/25/efcb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astro.uni-altai.ru/picture/full/10665337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885698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0364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Его улыбка облетела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Весь шар земной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И часто вспоминая то и дело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Улыбкой этой сами мы живем порой</a:t>
            </a:r>
            <a:r>
              <a:rPr lang="ru-RU" sz="1800" dirty="0" smtClean="0">
                <a:solidFill>
                  <a:srgbClr val="FF0000"/>
                </a:solidFill>
                <a:latin typeface="Franklin Gothic Demi" pitchFamily="34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3-tub-ru.yandex.net/i?id=193771476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1800" dirty="0"/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16.radikal.ru/i191/1304/4a/c751f54fbc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6044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Ракета поднималась  все выше и выше!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Посмотри! Она уже выше облаков!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286</Words>
  <Application>Microsoft Office PowerPoint</Application>
  <PresentationFormat>Экран (4:3)</PresentationFormat>
  <Paragraphs>27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на тему:  «Космос»</vt:lpstr>
      <vt:lpstr>  Космос – то же самое, что и Вселенная. 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  </vt:lpstr>
      <vt:lpstr>сделать?сть, то кто там живет? Но чтобы это узнать, надо до планет долететь. Но как это сделать?</vt:lpstr>
      <vt:lpstr>Разработал теорию ракеты, продумал её устройство и то, как она будет двигаться замечательный учёный Константин Эдуардович Циолковский. </vt:lpstr>
      <vt:lpstr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vt:lpstr>
      <vt:lpstr> 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vt:lpstr>
      <vt:lpstr> Его улыбка облетела Весь шар земной И часто вспоминая то и дело Улыбкой этой сами мы живем порой. 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Ракета поднималась  все выше и выше!  Посмотри! Она уже выше облаков!</vt:lpstr>
      <vt:lpstr>Такой видят космонавты нашу планету.</vt:lpstr>
      <vt:lpstr>Луна – спутник нашей планеты.</vt:lpstr>
      <vt:lpstr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vt:lpstr>
      <vt:lpstr>Планеты Солнечной системы</vt:lpstr>
      <vt:lpstr>Рисунки детей о космосе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Дмитрий</cp:lastModifiedBy>
  <cp:revision>18</cp:revision>
  <dcterms:created xsi:type="dcterms:W3CDTF">2014-04-11T17:52:33Z</dcterms:created>
  <dcterms:modified xsi:type="dcterms:W3CDTF">2020-04-12T18:01:23Z</dcterms:modified>
</cp:coreProperties>
</file>