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1" r:id="rId2"/>
    <p:sldId id="260" r:id="rId3"/>
    <p:sldId id="261" r:id="rId4"/>
    <p:sldId id="259" r:id="rId5"/>
    <p:sldId id="258" r:id="rId6"/>
    <p:sldId id="262" r:id="rId7"/>
    <p:sldId id="263" r:id="rId8"/>
    <p:sldId id="267" r:id="rId9"/>
    <p:sldId id="265" r:id="rId10"/>
    <p:sldId id="266" r:id="rId11"/>
    <p:sldId id="264" r:id="rId12"/>
    <p:sldId id="268" r:id="rId13"/>
    <p:sldId id="269" r:id="rId14"/>
    <p:sldId id="270" r:id="rId15"/>
    <p:sldId id="272" r:id="rId16"/>
    <p:sldId id="273" r:id="rId17"/>
    <p:sldId id="274" r:id="rId18"/>
    <p:sldId id="276" r:id="rId19"/>
    <p:sldId id="275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573" autoAdjust="0"/>
  </p:normalViewPr>
  <p:slideViewPr>
    <p:cSldViewPr>
      <p:cViewPr varScale="1">
        <p:scale>
          <a:sx n="106" d="100"/>
          <a:sy n="106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D77EE-D78B-4D9C-8813-9853DA974F6C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82919-E880-44E9-A606-C99B52BAA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82919-E880-44E9-A606-C99B52BAADD2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82919-E880-44E9-A606-C99B52BAADD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428868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 smtClean="0"/>
              <a:t>Презентация на тему: </a:t>
            </a:r>
            <a:br>
              <a:rPr lang="ru-RU" dirty="0" smtClean="0"/>
            </a:br>
            <a:r>
              <a:rPr lang="ru-RU" dirty="0" smtClean="0"/>
              <a:t>«Космос»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72198" y="4929198"/>
            <a:ext cx="2700334" cy="1423982"/>
          </a:xfrm>
        </p:spPr>
        <p:txBody>
          <a:bodyPr>
            <a:normAutofit/>
          </a:bodyPr>
          <a:lstStyle/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Работу выполнила воспитатель группы №10 :</a:t>
            </a:r>
          </a:p>
          <a:p>
            <a:pPr algn="l"/>
            <a:r>
              <a:rPr lang="ru-RU" sz="1600" dirty="0" err="1" smtClean="0">
                <a:solidFill>
                  <a:schemeClr val="tx1"/>
                </a:solidFill>
              </a:rPr>
              <a:t>Щебуняева</a:t>
            </a:r>
            <a:r>
              <a:rPr lang="ru-RU" sz="1600" dirty="0" smtClean="0">
                <a:solidFill>
                  <a:schemeClr val="tx1"/>
                </a:solidFill>
              </a:rPr>
              <a:t> Е.С.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ped-kopilka.ru/images/0(6)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3955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1-tub-ru.yandex.net/i?id=93339074-64-72&amp;n=21"/>
          <p:cNvPicPr/>
          <p:nvPr/>
        </p:nvPicPr>
        <p:blipFill>
          <a:blip r:embed="rId4" cstate="print"/>
          <a:srcRect l="25885" r="26515"/>
          <a:stretch>
            <a:fillRect/>
          </a:stretch>
        </p:blipFill>
        <p:spPr bwMode="auto">
          <a:xfrm rot="1198827">
            <a:off x="942447" y="2044983"/>
            <a:ext cx="479858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Такой видят космонавты нашу планету.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detskiy-mir.net/images/fotoprikols/854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9036496" cy="67413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021288"/>
            <a:ext cx="8229600" cy="56207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Луна – спутник нашей планеты.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Солнце – самый знакомый всем людям астрономический объект. Это наша звезда, дающая нам жизнь. Из-за него днём все остальные космические объекты становятся невидимы. Солнце выделяет свет и тепло, до тех пор, пока не зайдёт за горизонт. И только потом небо становиться достаточно тёмным, чтоб увидеть остальные звёзды. 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http://f2.live4fun.ru/pictures/img_4733474_49_1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24744"/>
            <a:ext cx="8928992" cy="56166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static.diary.ru/userdir/3/0/8/0/3080970/7690674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856984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5112568" cy="432048"/>
          </a:xfrm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Планеты Солнечной системы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Рисунки детей о космосе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Дмитрий\Desktop\Новая папка\IMG-20200406-WA01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4177910" cy="4927604"/>
          </a:xfrm>
          <a:prstGeom prst="rect">
            <a:avLst/>
          </a:prstGeom>
          <a:noFill/>
        </p:spPr>
      </p:pic>
      <p:pic>
        <p:nvPicPr>
          <p:cNvPr id="1027" name="Picture 3" descr="C:\Users\Дмитрий\Desktop\Новая папка\IMG-20200406-WA02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643050"/>
            <a:ext cx="4110040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Дмитрий\Desktop\Новая папка\IMG-20200406-WA01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3500462" cy="5857915"/>
          </a:xfrm>
          <a:prstGeom prst="rect">
            <a:avLst/>
          </a:prstGeom>
          <a:noFill/>
        </p:spPr>
      </p:pic>
      <p:pic>
        <p:nvPicPr>
          <p:cNvPr id="2051" name="Picture 3" descr="C:\Users\Дмитрий\Desktop\Новая папка\IMG-20200406-WA01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428604"/>
            <a:ext cx="4382285" cy="58430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Дмитрий\Desktop\Новая папка\IMG-20200407-WA0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8"/>
            <a:ext cx="3786214" cy="4786346"/>
          </a:xfrm>
          <a:prstGeom prst="rect">
            <a:avLst/>
          </a:prstGeom>
          <a:noFill/>
        </p:spPr>
      </p:pic>
      <p:pic>
        <p:nvPicPr>
          <p:cNvPr id="3075" name="Picture 3" descr="C:\Users\Дмитрий\Desktop\Новая папка\IMG-20200407-WA00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357298"/>
            <a:ext cx="4179060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Дмитрий\Desktop\Новая папка\IMG-20200408-WA00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1500174"/>
            <a:ext cx="4000528" cy="4621755"/>
          </a:xfrm>
          <a:prstGeom prst="rect">
            <a:avLst/>
          </a:prstGeom>
          <a:noFill/>
        </p:spPr>
      </p:pic>
      <p:pic>
        <p:nvPicPr>
          <p:cNvPr id="4099" name="Picture 3" descr="C:\Users\Дмитрий\Desktop\Новая папка\IMG-20200410-WA0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500174"/>
            <a:ext cx="4018336" cy="4619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Дмитрий\Desktop\Новая папка\IMG-20200410-WA00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4065989" cy="4635500"/>
          </a:xfrm>
          <a:prstGeom prst="rect">
            <a:avLst/>
          </a:prstGeom>
          <a:noFill/>
        </p:spPr>
      </p:pic>
      <p:pic>
        <p:nvPicPr>
          <p:cNvPr id="5123" name="Picture 3" descr="C:\Users\Дмитрий\Desktop\Новая папка\IMG-20200410-WA00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500174"/>
            <a:ext cx="3796903" cy="4610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Дмитрий\Desktop\Новая папка\IMG-20200410-WA00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4000528" cy="4667283"/>
          </a:xfrm>
          <a:prstGeom prst="rect">
            <a:avLst/>
          </a:prstGeom>
          <a:noFill/>
        </p:spPr>
      </p:pic>
      <p:pic>
        <p:nvPicPr>
          <p:cNvPr id="6147" name="Picture 3" descr="C:\Users\Дмитрий\Desktop\Новая папка\IMG-20200411-WA00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500174"/>
            <a:ext cx="4089367" cy="45952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radionetplus.ru/uploads/posts/2013-04/thumbs/1365740944_planeta-zemlya-1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0"/>
            <a:ext cx="8928992" cy="5733256"/>
          </a:xfrm>
          <a:prstGeom prst="rect">
            <a:avLst/>
          </a:prstGeom>
          <a:solidFill>
            <a:srgbClr val="00B0F0"/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661248"/>
            <a:ext cx="9144000" cy="1196752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chemeClr val="bg1"/>
                </a:solidFill>
              </a:rPr>
              <a:t/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/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Космос – то же самое, что и Вселенная. </a:t>
            </a:r>
            <a:r>
              <a:rPr lang="en-US" sz="1800" dirty="0" smtClean="0">
                <a:solidFill>
                  <a:schemeClr val="bg1"/>
                </a:solidFill>
              </a:rPr>
              <a:t/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Это пространство, которое мы видим вокруг нашей Земли, со всеми находящимися в нем небесными телами, разными частицами и излучением. Стройная система планет, которая вращается вокруг Солнца, хвостатые кометы, метеориты — все это космос.</a:t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/>
            </a:r>
            <a:br>
              <a:rPr lang="ru-RU" sz="1800" dirty="0" smtClean="0">
                <a:solidFill>
                  <a:schemeClr val="bg1"/>
                </a:solidFill>
              </a:rPr>
            </a:br>
            <a:endParaRPr lang="ru-RU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Дмитрий\Desktop\Новая папка\IMG-20200411-WA00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3857652" cy="4616443"/>
          </a:xfrm>
          <a:prstGeom prst="rect">
            <a:avLst/>
          </a:prstGeom>
          <a:noFill/>
        </p:spPr>
      </p:pic>
      <p:pic>
        <p:nvPicPr>
          <p:cNvPr id="7171" name="Picture 3" descr="C:\Users\Дмитрий\Desktop\Новая папка\IMG-20200411-WA00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500174"/>
            <a:ext cx="3939770" cy="46577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Дмитрий\Desktop\Новая папка\IMG-20200412-WA00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714356"/>
            <a:ext cx="5857916" cy="53339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 !</a:t>
            </a:r>
            <a:endParaRPr lang="ru-RU" dirty="0"/>
          </a:p>
        </p:txBody>
      </p:sp>
      <p:pic>
        <p:nvPicPr>
          <p:cNvPr id="9218" name="Picture 2" descr="https://221324.selcdn.ru/prod-media/backend/pictures/d3f10c43cabf408b9c14df6247ed3c8b.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571612"/>
            <a:ext cx="6667500" cy="4881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452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сделать?сть</a:t>
            </a:r>
            <a:r>
              <a:rPr lang="ru-RU" dirty="0" smtClean="0">
                <a:solidFill>
                  <a:schemeClr val="bg1"/>
                </a:solidFill>
              </a:rPr>
              <a:t>, то кто там живет? Но чтобы это узнать, надо до планет долететь. Но как это сделать?</a:t>
            </a:r>
            <a:endParaRPr lang="ru-RU" dirty="0"/>
          </a:p>
        </p:txBody>
      </p:sp>
      <p:pic>
        <p:nvPicPr>
          <p:cNvPr id="4" name="Рисунок 3" descr="http://content.foto.mail.ru/mail/kolokol92/_blogs/i-506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573016"/>
            <a:ext cx="5544616" cy="3096344"/>
          </a:xfrm>
        </p:spPr>
        <p:txBody>
          <a:bodyPr>
            <a:normAutofit/>
          </a:bodyPr>
          <a:lstStyle/>
          <a:p>
            <a:pPr lvl="8"/>
            <a:endParaRPr lang="en-US" dirty="0" smtClean="0">
              <a:solidFill>
                <a:schemeClr val="bg1"/>
              </a:solidFill>
            </a:endParaRPr>
          </a:p>
          <a:p>
            <a:pPr lvl="8"/>
            <a:endParaRPr lang="en-US" dirty="0" smtClean="0">
              <a:solidFill>
                <a:schemeClr val="bg1"/>
              </a:solidFill>
            </a:endParaRPr>
          </a:p>
          <a:p>
            <a:pPr lvl="8"/>
            <a:endParaRPr lang="en-US" dirty="0" smtClean="0">
              <a:solidFill>
                <a:schemeClr val="bg1"/>
              </a:solidFill>
            </a:endParaRPr>
          </a:p>
          <a:p>
            <a:pPr lvl="8"/>
            <a:endParaRPr lang="en-US" dirty="0" smtClean="0">
              <a:solidFill>
                <a:schemeClr val="bg1"/>
              </a:solidFill>
            </a:endParaRPr>
          </a:p>
          <a:p>
            <a:pPr lvl="8"/>
            <a:endParaRPr lang="en-US" dirty="0" smtClean="0">
              <a:solidFill>
                <a:schemeClr val="bg1"/>
              </a:solidFill>
            </a:endParaRPr>
          </a:p>
          <a:p>
            <a:pPr lvl="8"/>
            <a:endParaRPr lang="en-US" dirty="0" smtClean="0">
              <a:solidFill>
                <a:schemeClr val="bg1"/>
              </a:solidFill>
            </a:endParaRPr>
          </a:p>
          <a:p>
            <a:pPr lvl="8"/>
            <a:endParaRPr lang="en-US" dirty="0" smtClean="0">
              <a:solidFill>
                <a:schemeClr val="bg1"/>
              </a:solidFill>
            </a:endParaRPr>
          </a:p>
          <a:p>
            <a:pPr lvl="8"/>
            <a:endParaRPr lang="en-US" dirty="0" smtClean="0">
              <a:solidFill>
                <a:schemeClr val="bg1"/>
              </a:solidFill>
            </a:endParaRPr>
          </a:p>
          <a:p>
            <a:pPr lvl="8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537321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Людям всегда хотелось знать, есть ли жизнь на других планетах? А если есть, то кто там живет? Но чтобы это узнать, надо до планет долететь. Но как это сделать?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Разработал теорию ракеты, продумал её устройство и то, как она будет двигаться замечательный учёный Константин Эдуардович Циолковский.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http://www.arran.ru/data/exposition/3/10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484784"/>
            <a:ext cx="4392487" cy="5285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www.astrolabia.ru/_ph/7/83848343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84784"/>
            <a:ext cx="4464496" cy="5256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>Белка и Стрелка, - отправившись в космический полет, вписали свои имена в историю мировой космонавтики. Запущенные в космос 19 августа 1960 года на борту прототипа корабля "Восток", они стали первыми живыми существами с планеты Земля, которые пробыли на орбите более суток и благополучно вернулись домой</a:t>
            </a:r>
            <a:endParaRPr lang="ru-RU" sz="2000" dirty="0"/>
          </a:p>
        </p:txBody>
      </p:sp>
      <p:pic>
        <p:nvPicPr>
          <p:cNvPr id="6" name="Содержимое 5" descr="http://lablabla.ru/uploads/images/00/00/10/2013/11/25/efcb0c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628800"/>
            <a:ext cx="8928992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9361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800" dirty="0" smtClean="0"/>
              <a:t> 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12 апреля 1961 года, Советский Союз вывел на орбиту Земли космический корабль « Восток». Длительность полёта составила 1 час 48 минут. На корабле «Восток» стартовал первый космонавт планеты Земля Юрий Гагарин</a:t>
            </a:r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5" descr="http://astro.uni-altai.ru/picture/full/106653373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196752"/>
            <a:ext cx="8856983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424936" cy="1403648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  <a:t/>
            </a:r>
            <a:b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</a:br>
            <a: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  <a:t>Его улыбка облетела</a:t>
            </a:r>
            <a:b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</a:br>
            <a: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  <a:t>Весь шар земной</a:t>
            </a:r>
            <a:b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</a:br>
            <a: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  <a:t>И часто вспоминая то и дело</a:t>
            </a:r>
            <a:b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</a:br>
            <a: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  <a:t>Улыбкой этой сами мы живем порой</a:t>
            </a:r>
            <a:r>
              <a:rPr lang="ru-RU" sz="1800" dirty="0" smtClean="0">
                <a:solidFill>
                  <a:srgbClr val="FF0000"/>
                </a:solidFill>
                <a:latin typeface="Franklin Gothic Demi" pitchFamily="34" charset="0"/>
              </a:rPr>
              <a:t>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8" name="Рисунок 7" descr="http://ic.pics.livejournal.com/marv/29043303/2162011/2162011_origina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4104456" cy="5184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http://img-fotki.yandex.ru/get/6105/83012533.2d3/0_92757_8cab673b_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412776"/>
            <a:ext cx="4032448" cy="5184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http://im3-tub-ru.yandex.net/i?id=193771476-00-72&amp;n=2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0"/>
            <a:ext cx="2095500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r>
              <a:rPr lang="ru-RU" sz="1800" dirty="0" smtClean="0"/>
              <a:t>В космосе очень мало воздуха и обычный человек в нем не сможет дышать. Именно поэтому на космонавта, который полетел в космос, одели вот такой скафандр. Скафандр очень теплый и защищает космонавта от холода даже в космосе. Кроме того – в скафандре человек может дышать – он снабжает человека воздухом.</a:t>
            </a:r>
            <a:endParaRPr lang="ru-RU" sz="1800" dirty="0"/>
          </a:p>
        </p:txBody>
      </p:sp>
      <p:pic>
        <p:nvPicPr>
          <p:cNvPr id="4" name="Содержимое 3" descr="http://www.comgun.ru/uploads/posts/2010-09/thumbs/1285876375_9-skafandr-sk-1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00808"/>
            <a:ext cx="3888432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://www.kaheel7.com/userimages/man%20Space%20-kid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700808"/>
            <a:ext cx="3960440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s16.radikal.ru/i191/1304/4a/c751f54fbc0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396044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Ракета поднималась  все выше и выше! 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Посмотри! Она уже выше облаков!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286</Words>
  <Application>Microsoft Office PowerPoint</Application>
  <PresentationFormat>Экран (4:3)</PresentationFormat>
  <Paragraphs>27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на тему:  «Космос»</vt:lpstr>
      <vt:lpstr>  Космос – то же самое, что и Вселенная.  Это пространство, которое мы видим вокруг нашей Земли, со всеми находящимися в нем небесными телами, разными частицами и излучением. Стройная система планет, которая вращается вокруг Солнца, хвостатые кометы, метеориты — все это космос.  </vt:lpstr>
      <vt:lpstr>сделать?сть, то кто там живет? Но чтобы это узнать, надо до планет долететь. Но как это сделать?</vt:lpstr>
      <vt:lpstr>Разработал теорию ракеты, продумал её устройство и то, как она будет двигаться замечательный учёный Константин Эдуардович Циолковский. </vt:lpstr>
      <vt:lpstr>Белка и Стрелка, - отправившись в космический полет, вписали свои имена в историю мировой космонавтики. Запущенные в космос 19 августа 1960 года на борту прототипа корабля "Восток", они стали первыми живыми существами с планеты Земля, которые пробыли на орбите более суток и благополучно вернулись домой</vt:lpstr>
      <vt:lpstr> 12 апреля 1961 года, Советский Союз вывел на орбиту Земли космический корабль « Восток». Длительность полёта составила 1 час 48 минут. На корабле «Восток» стартовал первый космонавт планеты Земля Юрий Гагарин</vt:lpstr>
      <vt:lpstr> Его улыбка облетела Весь шар земной И часто вспоминая то и дело Улыбкой этой сами мы живем порой. </vt:lpstr>
      <vt:lpstr>В космосе очень мало воздуха и обычный человек в нем не сможет дышать. Именно поэтому на космонавта, который полетел в космос, одели вот такой скафандр. Скафандр очень теплый и защищает космонавта от холода даже в космосе. Кроме того – в скафандре человек может дышать – он снабжает человека воздухом.</vt:lpstr>
      <vt:lpstr>Ракета поднималась  все выше и выше!  Посмотри! Она уже выше облаков!</vt:lpstr>
      <vt:lpstr>Такой видят космонавты нашу планету.</vt:lpstr>
      <vt:lpstr>Луна – спутник нашей планеты.</vt:lpstr>
      <vt:lpstr>Солнце – самый знакомый всем людям астрономический объект. Это наша звезда, дающая нам жизнь. Из-за него днём все остальные космические объекты становятся невидимы. Солнце выделяет свет и тепло, до тех пор, пока не зайдёт за горизонт. И только потом небо становиться достаточно тёмным, чтоб увидеть остальные звёзды. </vt:lpstr>
      <vt:lpstr>Планеты Солнечной системы</vt:lpstr>
      <vt:lpstr>Рисунки детей о космосе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Дмитрий</cp:lastModifiedBy>
  <cp:revision>18</cp:revision>
  <dcterms:created xsi:type="dcterms:W3CDTF">2014-04-11T17:52:33Z</dcterms:created>
  <dcterms:modified xsi:type="dcterms:W3CDTF">2020-04-12T18:01:23Z</dcterms:modified>
</cp:coreProperties>
</file>