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02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E338-1603-4824-9C25-D2255F4FAA5C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2CB2-6608-4349-9F26-41286B986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480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E338-1603-4824-9C25-D2255F4FAA5C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2CB2-6608-4349-9F26-41286B986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472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E338-1603-4824-9C25-D2255F4FAA5C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2CB2-6608-4349-9F26-41286B986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419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E338-1603-4824-9C25-D2255F4FAA5C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2CB2-6608-4349-9F26-41286B986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038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E338-1603-4824-9C25-D2255F4FAA5C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2CB2-6608-4349-9F26-41286B986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542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E338-1603-4824-9C25-D2255F4FAA5C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2CB2-6608-4349-9F26-41286B986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728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E338-1603-4824-9C25-D2255F4FAA5C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2CB2-6608-4349-9F26-41286B986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644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E338-1603-4824-9C25-D2255F4FAA5C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2CB2-6608-4349-9F26-41286B986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973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E338-1603-4824-9C25-D2255F4FAA5C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2CB2-6608-4349-9F26-41286B986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810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E338-1603-4824-9C25-D2255F4FAA5C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2CB2-6608-4349-9F26-41286B986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25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E338-1603-4824-9C25-D2255F4FAA5C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2CB2-6608-4349-9F26-41286B986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592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AE338-1603-4824-9C25-D2255F4FAA5C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C2CB2-6608-4349-9F26-41286B986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589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аиса\Desktop\осень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640000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07704" y="2828836"/>
            <a:ext cx="691276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Презентацию </a:t>
            </a:r>
            <a:r>
              <a:rPr lang="ru-RU" dirty="0"/>
              <a:t>выставки подготовила</a:t>
            </a:r>
          </a:p>
          <a:p>
            <a:r>
              <a:rPr lang="ru-RU" dirty="0"/>
              <a:t> воспитатель  </a:t>
            </a:r>
            <a:r>
              <a:rPr lang="ru-RU" dirty="0" err="1"/>
              <a:t>Гафиуллина</a:t>
            </a:r>
            <a:r>
              <a:rPr lang="ru-RU" dirty="0"/>
              <a:t> Р.И. </a:t>
            </a:r>
          </a:p>
          <a:p>
            <a:r>
              <a:rPr lang="ru-RU" dirty="0"/>
              <a:t>Участвовали в выставке родители Группы «Солнышко» </a:t>
            </a:r>
          </a:p>
        </p:txBody>
      </p:sp>
    </p:spTree>
    <p:extLst>
      <p:ext uri="{BB962C8B-B14F-4D97-AF65-F5344CB8AC3E}">
        <p14:creationId xmlns:p14="http://schemas.microsoft.com/office/powerpoint/2010/main" val="3867180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WVEI28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Раиса\Desktop\осень фото\SAM_626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94996" y="2196250"/>
            <a:ext cx="5076000" cy="380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Раиса\Desktop\осень фото\SAM_627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96" y="1628800"/>
            <a:ext cx="4968000" cy="433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6" y="260649"/>
            <a:ext cx="64624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Осень - щедрая пора,</a:t>
            </a:r>
            <a:br>
              <a:rPr lang="ru-RU" sz="2800" b="1" dirty="0"/>
            </a:br>
            <a:r>
              <a:rPr lang="ru-RU" sz="2800" b="1" dirty="0" smtClean="0"/>
              <a:t>Всех совят созвала!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3504138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WVEI28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C:\Users\Раиса\Desktop\осень фото\SAM_62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836712"/>
            <a:ext cx="6624736" cy="558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216024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 smtClean="0"/>
          </a:p>
          <a:p>
            <a:endParaRPr lang="en-US" b="1" dirty="0" smtClean="0"/>
          </a:p>
          <a:p>
            <a:r>
              <a:rPr lang="ru-RU" b="1" dirty="0" smtClean="0"/>
              <a:t>Что </a:t>
            </a:r>
            <a:r>
              <a:rPr lang="ru-RU" b="1" dirty="0"/>
              <a:t>за чудо, что за диво -</a:t>
            </a:r>
            <a:br>
              <a:rPr lang="ru-RU" b="1" dirty="0"/>
            </a:br>
            <a:r>
              <a:rPr lang="ru-RU" b="1" dirty="0"/>
              <a:t>Посреди леса на опушке</a:t>
            </a:r>
            <a:br>
              <a:rPr lang="ru-RU" b="1" dirty="0"/>
            </a:br>
            <a:r>
              <a:rPr lang="ru-RU" b="1" dirty="0"/>
              <a:t>Стоит избушка.</a:t>
            </a:r>
            <a:br>
              <a:rPr lang="ru-RU" b="1" dirty="0"/>
            </a:br>
            <a:r>
              <a:rPr lang="ru-RU" b="1" dirty="0"/>
              <a:t>Маша  с Мишей ней  живут</a:t>
            </a:r>
            <a:br>
              <a:rPr lang="ru-RU" b="1" dirty="0"/>
            </a:br>
            <a:r>
              <a:rPr lang="ru-RU" b="1" dirty="0"/>
              <a:t>И дружно песенки поют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92169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WVEI28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Раиса\Desktop\осень фото\SAM_626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836712"/>
            <a:ext cx="7200800" cy="5831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2" y="188640"/>
            <a:ext cx="19442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r>
              <a:rPr lang="ru-RU" b="1" dirty="0" smtClean="0"/>
              <a:t>Ёжик </a:t>
            </a:r>
            <a:r>
              <a:rPr lang="ru-RU" b="1" dirty="0"/>
              <a:t>тихо, не спеша</a:t>
            </a:r>
            <a:br>
              <a:rPr lang="ru-RU" b="1" dirty="0"/>
            </a:br>
            <a:r>
              <a:rPr lang="ru-RU" b="1" dirty="0"/>
              <a:t>Вышел на лужайку.</a:t>
            </a:r>
            <a:br>
              <a:rPr lang="ru-RU" b="1" dirty="0"/>
            </a:br>
            <a:r>
              <a:rPr lang="ru-RU" b="1" dirty="0"/>
              <a:t>Гриб красивый увидал -</a:t>
            </a:r>
            <a:br>
              <a:rPr lang="ru-RU" b="1" dirty="0"/>
            </a:br>
            <a:r>
              <a:rPr lang="ru-RU" b="1" dirty="0"/>
              <a:t>Взял его и убежал.</a:t>
            </a:r>
          </a:p>
        </p:txBody>
      </p:sp>
    </p:spTree>
    <p:extLst>
      <p:ext uri="{BB962C8B-B14F-4D97-AF65-F5344CB8AC3E}">
        <p14:creationId xmlns:p14="http://schemas.microsoft.com/office/powerpoint/2010/main" val="1413066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Раиса\Desktop\осень\img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568952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51720" y="2204864"/>
            <a:ext cx="367953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/>
              <a:t>Группа </a:t>
            </a:r>
            <a:r>
              <a:rPr lang="ru-RU" sz="2800" b="1" i="1" dirty="0"/>
              <a:t>«</a:t>
            </a:r>
            <a:r>
              <a:rPr lang="ru-RU" sz="2800" b="1" i="1" dirty="0" smtClean="0"/>
              <a:t>Солнышко»      МБДОУ                  детский сад 2 </a:t>
            </a:r>
            <a:endParaRPr lang="en-US" sz="2800" b="1" i="1" dirty="0" smtClean="0"/>
          </a:p>
          <a:p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926971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Раиса\Desktop\осень\img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7087"/>
            <a:ext cx="8316000" cy="623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9570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Раиса\Desktop\осень фото\SAM_62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316000" cy="623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7227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Раиса\Desktop\0007-007-Semenjat-ezhatki-Lish-sverkajut-pjat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460000" cy="634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Раиса\Desktop\осень фото\SAM_627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16832"/>
            <a:ext cx="6480720" cy="41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85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Раиса\Desktop\eg-stihi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76000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Раиса\Desktop\осень фото\SAM_62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539" y="1647336"/>
            <a:ext cx="6408000" cy="48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1303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Раиса\Desktop\eg-stihi_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7"/>
            <a:ext cx="8712968" cy="640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Раиса\Desktop\осень фото\SAM_62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28044" y="2060788"/>
            <a:ext cx="5112088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170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Раиса\Desktop\442599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61" y="226111"/>
            <a:ext cx="8856000" cy="5928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Раиса\Desktop\осень фото\SAM_627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852936"/>
            <a:ext cx="6912768" cy="36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2273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Раиса\Desktop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568952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Раиса\Desktop\осень фото\SAM_62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13448" y="1219400"/>
            <a:ext cx="3960440" cy="261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Раиса\Desktop\осень фото\SAM_627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33056"/>
            <a:ext cx="3744416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Раиса\Desktop\осень фото\SAM_626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168" y="188640"/>
            <a:ext cx="2376000" cy="178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C:\Users\Раиса\Desktop\осень фото\SAM_626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81336"/>
            <a:ext cx="216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0287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Раиса\Desktop\осень\iWVEI28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08" y="182960"/>
            <a:ext cx="8928992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Раиса\Desktop\осень фото\SAM_62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516" y="2060848"/>
            <a:ext cx="7488048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95736" y="188640"/>
            <a:ext cx="56166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b="1" dirty="0" smtClean="0"/>
              <a:t>Ходит </a:t>
            </a:r>
            <a:r>
              <a:rPr lang="ru-RU" b="1" dirty="0"/>
              <a:t>Ёжик по тропинке</a:t>
            </a:r>
            <a:br>
              <a:rPr lang="ru-RU" b="1" dirty="0"/>
            </a:br>
            <a:r>
              <a:rPr lang="ru-RU" b="1" dirty="0"/>
              <a:t>За грибами без корзинки,</a:t>
            </a:r>
            <a:br>
              <a:rPr lang="ru-RU" b="1" dirty="0"/>
            </a:br>
            <a:r>
              <a:rPr lang="ru-RU" b="1" dirty="0"/>
              <a:t>А зачем ему корзинка,</a:t>
            </a:r>
            <a:br>
              <a:rPr lang="ru-RU" b="1" dirty="0"/>
            </a:br>
            <a:r>
              <a:rPr lang="ru-RU" b="1" dirty="0"/>
              <a:t>Если есть в иголках спинка?</a:t>
            </a:r>
          </a:p>
        </p:txBody>
      </p:sp>
    </p:spTree>
    <p:extLst>
      <p:ext uri="{BB962C8B-B14F-4D97-AF65-F5344CB8AC3E}">
        <p14:creationId xmlns:p14="http://schemas.microsoft.com/office/powerpoint/2010/main" val="41074638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46</Words>
  <Application>Microsoft Office PowerPoint</Application>
  <PresentationFormat>Экран (4:3)</PresentationFormat>
  <Paragraphs>26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Раиса</dc:creator>
  <cp:lastModifiedBy>Раиса</cp:lastModifiedBy>
  <cp:revision>6</cp:revision>
  <dcterms:created xsi:type="dcterms:W3CDTF">2018-11-11T11:01:28Z</dcterms:created>
  <dcterms:modified xsi:type="dcterms:W3CDTF">2018-11-11T12:00:43Z</dcterms:modified>
</cp:coreProperties>
</file>