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E338-1603-4824-9C25-D2255F4FAA5C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2CB2-6608-4349-9F26-41286B98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48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E338-1603-4824-9C25-D2255F4FAA5C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2CB2-6608-4349-9F26-41286B98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7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E338-1603-4824-9C25-D2255F4FAA5C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2CB2-6608-4349-9F26-41286B98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41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E338-1603-4824-9C25-D2255F4FAA5C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2CB2-6608-4349-9F26-41286B98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3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E338-1603-4824-9C25-D2255F4FAA5C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2CB2-6608-4349-9F26-41286B98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54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E338-1603-4824-9C25-D2255F4FAA5C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2CB2-6608-4349-9F26-41286B98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728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E338-1603-4824-9C25-D2255F4FAA5C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2CB2-6608-4349-9F26-41286B98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644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E338-1603-4824-9C25-D2255F4FAA5C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2CB2-6608-4349-9F26-41286B98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7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E338-1603-4824-9C25-D2255F4FAA5C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2CB2-6608-4349-9F26-41286B98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1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E338-1603-4824-9C25-D2255F4FAA5C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2CB2-6608-4349-9F26-41286B98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E338-1603-4824-9C25-D2255F4FAA5C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C2CB2-6608-4349-9F26-41286B98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59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E338-1603-4824-9C25-D2255F4FAA5C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C2CB2-6608-4349-9F26-41286B986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58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аиса\Desktop\осень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2828836"/>
            <a:ext cx="6912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Презентацию </a:t>
            </a:r>
            <a:r>
              <a:rPr lang="ru-RU" dirty="0"/>
              <a:t>выставки подготовила</a:t>
            </a:r>
          </a:p>
          <a:p>
            <a:r>
              <a:rPr lang="ru-RU" dirty="0"/>
              <a:t> воспитатель  </a:t>
            </a:r>
            <a:r>
              <a:rPr lang="ru-RU" dirty="0" err="1"/>
              <a:t>Гафиуллина</a:t>
            </a:r>
            <a:r>
              <a:rPr lang="ru-RU" dirty="0"/>
              <a:t> Р.И. </a:t>
            </a:r>
          </a:p>
          <a:p>
            <a:r>
              <a:rPr lang="ru-RU" dirty="0"/>
              <a:t>Участвовали в выставке родители Группы «Солнышко» </a:t>
            </a:r>
          </a:p>
        </p:txBody>
      </p:sp>
    </p:spTree>
    <p:extLst>
      <p:ext uri="{BB962C8B-B14F-4D97-AF65-F5344CB8AC3E}">
        <p14:creationId xmlns:p14="http://schemas.microsoft.com/office/powerpoint/2010/main" val="3867180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WVEI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Раиса\Desktop\осень фото\SAM_6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94996" y="2196250"/>
            <a:ext cx="5076000" cy="38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Раиса\Desktop\осень фото\SAM_62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96" y="1628800"/>
            <a:ext cx="4968000" cy="43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260649"/>
            <a:ext cx="6462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Осень - щедрая пора,</a:t>
            </a:r>
            <a:br>
              <a:rPr lang="ru-RU" sz="2800" b="1" dirty="0"/>
            </a:br>
            <a:r>
              <a:rPr lang="ru-RU" sz="2800" b="1" dirty="0" smtClean="0"/>
              <a:t>Всех совят созвала!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50413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WVEI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Раиса\Desktop\осень фото\SAM_62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6624736" cy="55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21602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r>
              <a:rPr lang="ru-RU" b="1" dirty="0" smtClean="0"/>
              <a:t>Что </a:t>
            </a:r>
            <a:r>
              <a:rPr lang="ru-RU" b="1" dirty="0"/>
              <a:t>за чудо, что за диво -</a:t>
            </a:r>
            <a:br>
              <a:rPr lang="ru-RU" b="1" dirty="0"/>
            </a:br>
            <a:r>
              <a:rPr lang="ru-RU" b="1" dirty="0"/>
              <a:t>Посреди леса на опушке</a:t>
            </a:r>
            <a:br>
              <a:rPr lang="ru-RU" b="1" dirty="0"/>
            </a:br>
            <a:r>
              <a:rPr lang="ru-RU" b="1" dirty="0"/>
              <a:t>Стоит избушка.</a:t>
            </a:r>
            <a:br>
              <a:rPr lang="ru-RU" b="1" dirty="0"/>
            </a:br>
            <a:r>
              <a:rPr lang="ru-RU" b="1" dirty="0"/>
              <a:t>Маша  с Мишей ней  живут</a:t>
            </a:r>
            <a:br>
              <a:rPr lang="ru-RU" b="1" dirty="0"/>
            </a:br>
            <a:r>
              <a:rPr lang="ru-RU" b="1" dirty="0"/>
              <a:t>И дружно песенки поют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921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аиса\Desktop\осень\iWVEI28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Раиса\Desktop\осень фото\SAM_62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7200800" cy="583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1944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ru-RU" b="1" dirty="0" smtClean="0"/>
              <a:t>Ёжик </a:t>
            </a:r>
            <a:r>
              <a:rPr lang="ru-RU" b="1" dirty="0"/>
              <a:t>тихо, не спеша</a:t>
            </a:r>
            <a:br>
              <a:rPr lang="ru-RU" b="1" dirty="0"/>
            </a:br>
            <a:r>
              <a:rPr lang="ru-RU" b="1" dirty="0"/>
              <a:t>Вышел на лужайку.</a:t>
            </a:r>
            <a:br>
              <a:rPr lang="ru-RU" b="1" dirty="0"/>
            </a:br>
            <a:r>
              <a:rPr lang="ru-RU" b="1" dirty="0"/>
              <a:t>Гриб красивый увидал -</a:t>
            </a:r>
            <a:br>
              <a:rPr lang="ru-RU" b="1" dirty="0"/>
            </a:br>
            <a:r>
              <a:rPr lang="ru-RU" b="1" dirty="0"/>
              <a:t>Взял его и убежал.</a:t>
            </a:r>
          </a:p>
        </p:txBody>
      </p:sp>
    </p:spTree>
    <p:extLst>
      <p:ext uri="{BB962C8B-B14F-4D97-AF65-F5344CB8AC3E}">
        <p14:creationId xmlns:p14="http://schemas.microsoft.com/office/powerpoint/2010/main" val="141306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Раиса\Desktop\осень\img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2204864"/>
            <a:ext cx="3679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Группа </a:t>
            </a:r>
            <a:r>
              <a:rPr lang="ru-RU" sz="2800" b="1" i="1" dirty="0"/>
              <a:t>«</a:t>
            </a:r>
            <a:r>
              <a:rPr lang="ru-RU" sz="2800" b="1" i="1" dirty="0" smtClean="0"/>
              <a:t>Солнышко»      МБДОУ                  детский сад 2 </a:t>
            </a:r>
            <a:endParaRPr lang="en-US" sz="2800" b="1" i="1" dirty="0" smtClean="0"/>
          </a:p>
          <a:p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92697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Раиса\Desktop\осень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7087"/>
            <a:ext cx="8316000" cy="62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570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Раиса\Desktop\осень фото\SAM_6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16000" cy="62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2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Раиса\Desktop\0007-007-Semenjat-ezhatki-Lish-sverkajut-pjat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60000" cy="63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аиса\Desktop\осень фото\SAM_62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480720" cy="41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8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Раиса\Desktop\eg-stihi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76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Раиса\Desktop\осень фото\SAM_6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539" y="1647336"/>
            <a:ext cx="6408000" cy="48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30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Раиса\Desktop\eg-stihi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8712968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Раиса\Desktop\осень фото\SAM_6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28044" y="2060788"/>
            <a:ext cx="5112088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170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Раиса\Desktop\442599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61" y="226111"/>
            <a:ext cx="8856000" cy="592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Раиса\Desktop\осень фото\SAM_62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6912768" cy="36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27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Раиса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Раиса\Desktop\осень фото\SAM_62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13448" y="1219400"/>
            <a:ext cx="3960440" cy="261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Раиса\Desktop\осень фото\SAM_62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7444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Раиса\Desktop\осень фото\SAM_62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68" y="188640"/>
            <a:ext cx="2376000" cy="17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Раиса\Desktop\осень фото\SAM_62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81336"/>
            <a:ext cx="216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8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Раиса\Desktop\осень\iWVEI282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8" y="18296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Раиса\Desktop\осень фото\SAM_62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16" y="2060848"/>
            <a:ext cx="748804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88640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Ходит </a:t>
            </a:r>
            <a:r>
              <a:rPr lang="ru-RU" b="1" dirty="0"/>
              <a:t>Ёжик по тропинке</a:t>
            </a:r>
            <a:br>
              <a:rPr lang="ru-RU" b="1" dirty="0"/>
            </a:br>
            <a:r>
              <a:rPr lang="ru-RU" b="1" dirty="0"/>
              <a:t>За грибами без корзинки,</a:t>
            </a:r>
            <a:br>
              <a:rPr lang="ru-RU" b="1" dirty="0"/>
            </a:br>
            <a:r>
              <a:rPr lang="ru-RU" b="1" dirty="0"/>
              <a:t>А зачем ему корзинка,</a:t>
            </a:r>
            <a:br>
              <a:rPr lang="ru-RU" b="1" dirty="0"/>
            </a:br>
            <a:r>
              <a:rPr lang="ru-RU" b="1" dirty="0"/>
              <a:t>Если есть в иголках спинка?</a:t>
            </a:r>
          </a:p>
        </p:txBody>
      </p:sp>
    </p:spTree>
    <p:extLst>
      <p:ext uri="{BB962C8B-B14F-4D97-AF65-F5344CB8AC3E}">
        <p14:creationId xmlns:p14="http://schemas.microsoft.com/office/powerpoint/2010/main" val="4107463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46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</dc:creator>
  <cp:lastModifiedBy>Раиса</cp:lastModifiedBy>
  <cp:revision>6</cp:revision>
  <dcterms:created xsi:type="dcterms:W3CDTF">2018-11-11T11:01:28Z</dcterms:created>
  <dcterms:modified xsi:type="dcterms:W3CDTF">2018-11-11T12:00:43Z</dcterms:modified>
</cp:coreProperties>
</file>