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614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65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3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3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65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99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2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4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9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5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5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8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553727" cy="1281275"/>
          </a:xfrm>
        </p:spPr>
        <p:txBody>
          <a:bodyPr/>
          <a:lstStyle/>
          <a:p>
            <a:r>
              <a:rPr lang="ru-RU" dirty="0" smtClean="0"/>
              <a:t>Рисунок о весне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3988" y="4275786"/>
            <a:ext cx="3033401" cy="982013"/>
          </a:xfrm>
        </p:spPr>
        <p:txBody>
          <a:bodyPr/>
          <a:lstStyle/>
          <a:p>
            <a:r>
              <a:rPr lang="ru-RU" dirty="0" smtClean="0"/>
              <a:t>Группа «Солнышко» </a:t>
            </a:r>
          </a:p>
          <a:p>
            <a:r>
              <a:rPr lang="ru-RU" dirty="0" smtClean="0"/>
              <a:t>Группа «Радуга»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876" y="2103750"/>
            <a:ext cx="4165735" cy="434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5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102">
        <p14:reveal/>
      </p:transition>
    </mc:Choice>
    <mc:Fallback>
      <p:transition spd="slow" advTm="41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611" y="579549"/>
            <a:ext cx="105864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Сидим дома. Работа </a:t>
            </a: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</a:p>
          <a:p>
            <a:pPr algn="ctr"/>
            <a:endParaRPr lang="ru-RU" sz="28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Самоизоляция — вынужденная мера в России. И это отличное время, чтобы провести с пользой, посвятить его творчеству, особенно совместно со своим ребёнком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предложили нарисовать рисунки на тему «Весна пришла». Родители откликнулись. За что им </a:t>
            </a:r>
          </a:p>
          <a:p>
            <a:pPr algn="just"/>
            <a:r>
              <a:rPr lang="ru-RU" sz="28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спасибо!</a:t>
            </a:r>
          </a:p>
          <a:p>
            <a:pPr algn="just"/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какая красота получилась.</a:t>
            </a:r>
            <a:endParaRPr lang="ru-RU" sz="2800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071" y="3633655"/>
            <a:ext cx="4630946" cy="29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4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67">
        <p14:reveal/>
      </p:transition>
    </mc:Choice>
    <mc:Fallback>
      <p:transition spd="slow" advTm="80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2" y="218941"/>
            <a:ext cx="11719774" cy="63879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8" y="476520"/>
            <a:ext cx="2204827" cy="29363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37" y="414017"/>
            <a:ext cx="2442606" cy="29988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26" y="445268"/>
            <a:ext cx="2404856" cy="2998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14" y="387567"/>
            <a:ext cx="2292439" cy="3056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85" y="3078051"/>
            <a:ext cx="1671570" cy="3343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9250" y="2683634"/>
            <a:ext cx="3203620" cy="427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9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573">
        <p14:reveal/>
      </p:transition>
    </mc:Choice>
    <mc:Fallback>
      <p:transition spd="slow" advTm="85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0" y="231819"/>
            <a:ext cx="11732652" cy="64297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70" y="334852"/>
            <a:ext cx="4172755" cy="3129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97" y="888642"/>
            <a:ext cx="3390364" cy="4520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5" y="3625403"/>
            <a:ext cx="3782096" cy="2836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9" y="334852"/>
            <a:ext cx="3100589" cy="41341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928" y="3332409"/>
            <a:ext cx="3129566" cy="31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5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948">
        <p14:reveal/>
      </p:transition>
    </mc:Choice>
    <mc:Fallback>
      <p:transition spd="slow" advTm="79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" y="167425"/>
            <a:ext cx="11745533" cy="64651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20" y="476519"/>
            <a:ext cx="4144135" cy="2331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33" y="425003"/>
            <a:ext cx="3438659" cy="4584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0" y="296214"/>
            <a:ext cx="4086896" cy="3065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8157" y="2749739"/>
            <a:ext cx="2544851" cy="4520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74" y="3142446"/>
            <a:ext cx="4464676" cy="334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7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943">
        <p14:reveal/>
      </p:transition>
    </mc:Choice>
    <mc:Fallback>
      <p:transition spd="slow" advTm="99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3" y="174664"/>
            <a:ext cx="11912956" cy="64708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6" y="2202287"/>
            <a:ext cx="2878428" cy="3837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18" y="2185115"/>
            <a:ext cx="2863671" cy="3818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74" y="2202287"/>
            <a:ext cx="2837913" cy="3783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03" y="2029675"/>
            <a:ext cx="2355037" cy="41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2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5"/>
    </mc:Choice>
    <mc:Fallback>
      <p:transition spd="slow" advTm="667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9" y="231819"/>
            <a:ext cx="11681138" cy="64265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" y="1234523"/>
            <a:ext cx="2363698" cy="41985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73" y="3296991"/>
            <a:ext cx="3129566" cy="3129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42418" y="-54198"/>
            <a:ext cx="3261574" cy="4348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02" y="373488"/>
            <a:ext cx="4224271" cy="3168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269" y="3445097"/>
            <a:ext cx="4134101" cy="310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8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515">
        <p14:reveal/>
      </p:transition>
    </mc:Choice>
    <mc:Fallback>
      <p:transition spd="slow" advTm="75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2847913/48a37d8c-fe41-41d7-94f1-4b5b1e1c7846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3" y="180304"/>
            <a:ext cx="11758410" cy="650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6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70</TotalTime>
  <Words>68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Corbel</vt:lpstr>
      <vt:lpstr>Times New Roman</vt:lpstr>
      <vt:lpstr>Базис</vt:lpstr>
      <vt:lpstr>Рисунок о весне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Рисунок о весне</dc:title>
  <dc:creator>admin</dc:creator>
  <cp:lastModifiedBy>admin</cp:lastModifiedBy>
  <cp:revision>8</cp:revision>
  <dcterms:created xsi:type="dcterms:W3CDTF">2020-04-07T13:10:06Z</dcterms:created>
  <dcterms:modified xsi:type="dcterms:W3CDTF">2020-04-10T13:14:02Z</dcterms:modified>
</cp:coreProperties>
</file>