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8" r:id="rId1"/>
  </p:sldMasterIdLst>
  <p:notesMasterIdLst>
    <p:notesMasterId r:id="rId17"/>
  </p:notesMasterIdLst>
  <p:sldIdLst>
    <p:sldId id="330" r:id="rId2"/>
    <p:sldId id="313" r:id="rId3"/>
    <p:sldId id="311" r:id="rId4"/>
    <p:sldId id="322" r:id="rId5"/>
    <p:sldId id="312" r:id="rId6"/>
    <p:sldId id="326" r:id="rId7"/>
    <p:sldId id="304" r:id="rId8"/>
    <p:sldId id="320" r:id="rId9"/>
    <p:sldId id="325" r:id="rId10"/>
    <p:sldId id="321" r:id="rId11"/>
    <p:sldId id="323" r:id="rId12"/>
    <p:sldId id="324" r:id="rId13"/>
    <p:sldId id="332" r:id="rId14"/>
    <p:sldId id="328" r:id="rId15"/>
    <p:sldId id="329" r:id="rId1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8F8"/>
    <a:srgbClr val="3A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993" autoAdjust="0"/>
  </p:normalViewPr>
  <p:slideViewPr>
    <p:cSldViewPr>
      <p:cViewPr varScale="1">
        <p:scale>
          <a:sx n="82" d="100"/>
          <a:sy n="82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C74FEE4-0B4B-449C-99DA-3DBDFA55DF64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EB82BFB-E3FD-4691-BB71-975E3CE76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0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70D7F35-1FC4-498C-AE5B-37F8E6E9602C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013D1DB-7334-41E6-B4E4-67EA9367A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502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221DA-BEB8-4973-852F-87BC9587CF24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32263-8DB7-4A9F-A7F0-6CBF63685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82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FC428-1AC8-47E3-BEAC-1C3E313CF00B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F61F1-3E83-47A5-8920-6ECE8A5C0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39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F1BBD-876D-47F4-9D53-A335F6BA7544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02154-154D-4D8E-8F4B-877F2D1E9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A2A5A-80E5-4493-A489-DD67C7B70D59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30FFE8CF-A81F-46F8-983A-F3A34E066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39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879593-95B7-4F7A-8AF3-0664D79A2FF7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C9031-C822-4DB0-8843-BD28F7309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21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38EB0A1-B364-46A8-BC9A-A7124A46B137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6F7AF-DCEF-47A4-8503-B42E50162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9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9A4EB-5C0E-410C-8615-EB3926E3A269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90881-3C47-44D3-859A-ECCCBE407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96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FC9CA-1569-4527-8437-19C95D02C305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05FC12A-A57F-4756-8DDA-DBAF6895D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37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9569-C47B-4C2E-A78B-869A5FFF837E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20D3B-319F-423F-838B-7D9A77A1C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28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A43E01B-6C30-4082-B444-9171A0DCE428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526FA748-4D7E-4AF0-8404-2853D8DC6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0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ECE8870F-819D-402F-86E7-CAD43A7D7AB3}" type="datetimeFigureOut">
              <a:rPr lang="ru-RU"/>
              <a:pPr>
                <a:defRPr/>
              </a:pPr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DE4823-2333-4981-80FB-E6A81D29A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WAV"/><Relationship Id="rId7" Type="http://schemas.openxmlformats.org/officeDocument/2006/relationships/image" Target="../media/image5.jpeg"/><Relationship Id="rId2" Type="http://schemas.openxmlformats.org/officeDocument/2006/relationships/audio" Target="file:///C:\Users\User\Desktop\&#1074;&#1089;&#1077;%20&#1087;&#1088;&#1077;&#1079;&#1077;&#1085;&#1090;&#1072;&#1094;&#1080;&#1080;\&#1045;&#1042;&#1040;%20-%20&#1042;&#1077;&#1089;&#1077;&#1083;&#1099;&#1081;%20&#1086;&#1075;&#1086;&#1088;&#1086;&#1076;%20(www.hotplayer.ru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115888"/>
            <a:ext cx="28114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ЕВА - Веселый огород (www.hotplayer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ix_1m49s (audio-join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15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913" y="652463"/>
            <a:ext cx="55943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650" y="368300"/>
            <a:ext cx="4003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97025"/>
            <a:ext cx="5076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Буду я в земле копаться,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Буду семена садить,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Сам я огурцы ращу,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Приходите –угощу!</a:t>
            </a:r>
          </a:p>
        </p:txBody>
      </p:sp>
      <p:pic>
        <p:nvPicPr>
          <p:cNvPr id="23558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388" y="3400425"/>
            <a:ext cx="584993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388" y="2665413"/>
            <a:ext cx="3097212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081994">
            <a:off x="1306513" y="474663"/>
            <a:ext cx="374015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115888"/>
            <a:ext cx="2792412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0" y="3386138"/>
            <a:ext cx="3735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А росточки все растут,</a:t>
            </a:r>
          </a:p>
          <a:p>
            <a:pPr algn="ctr"/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Всходы дружные дают</a:t>
            </a:r>
          </a:p>
        </p:txBody>
      </p:sp>
    </p:spTree>
    <p:custDataLst>
      <p:tags r:id="rId1"/>
    </p:custDataLst>
  </p:cSld>
  <p:clrMapOvr>
    <a:masterClrMapping/>
  </p:clrMapOvr>
  <p:transition spd="slow" advTm="4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3213" y="0"/>
            <a:ext cx="325596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Что растет на нашей грядке?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Огурцы, горошек сладкий,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Помидоры и укроп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Для приправы и для проб!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713" y="3046413"/>
            <a:ext cx="2759075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175" y="158750"/>
            <a:ext cx="297815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3" y="4287838"/>
            <a:ext cx="25463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00013"/>
            <a:ext cx="269240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925" y="227013"/>
            <a:ext cx="3554413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484313" y="260350"/>
            <a:ext cx="3859212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Лук сырой, конечно, горький,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А чеснок ещё горчей.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Но зато помощник стойкий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От простуды для людей.</a:t>
            </a:r>
          </a:p>
          <a:p>
            <a:pPr algn="ctr"/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Прочь, микробы! Прочь, недуг!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Дайте мне скорее лук.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Буду есть его в окрошке,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И в салате, и в картошке.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Даже так, без ничего</a:t>
            </a:r>
            <a:b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000">
                <a:solidFill>
                  <a:srgbClr val="7030A0"/>
                </a:solidFill>
                <a:latin typeface="Arial Black" panose="020B0A04020102020204" pitchFamily="34" charset="0"/>
              </a:rPr>
              <a:t>Буду кушать я его.</a:t>
            </a:r>
          </a:p>
        </p:txBody>
      </p:sp>
    </p:spTree>
    <p:custDataLst>
      <p:tags r:id="rId1"/>
    </p:custDataLst>
  </p:cSld>
  <p:clrMapOvr>
    <a:masterClrMapping/>
  </p:clrMapOvr>
  <p:transition spd="slow" advTm="7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8"/>
          <p:cNvSpPr txBox="1">
            <a:spLocks noChangeArrowheads="1"/>
          </p:cNvSpPr>
          <p:nvPr/>
        </p:nvSpPr>
        <p:spPr bwMode="auto">
          <a:xfrm>
            <a:off x="3203575" y="5767388"/>
            <a:ext cx="5689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>
                <a:solidFill>
                  <a:srgbClr val="7030A0"/>
                </a:solidFill>
                <a:latin typeface="Arial Black" panose="020B0A04020102020204" pitchFamily="34" charset="0"/>
              </a:rPr>
              <a:t>Что такое огород?</a:t>
            </a:r>
          </a:p>
          <a:p>
            <a:pPr algn="ctr"/>
            <a:r>
              <a:rPr lang="ru-RU" altLang="ru-RU" sz="3200">
                <a:solidFill>
                  <a:srgbClr val="7030A0"/>
                </a:solidFill>
                <a:latin typeface="Arial Black" panose="020B0A04020102020204" pitchFamily="34" charset="0"/>
              </a:rPr>
              <a:t>Это там, где все растет!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88938"/>
            <a:ext cx="4016375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4914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7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1871662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3" b="-2494"/>
          <a:stretch>
            <a:fillRect/>
          </a:stretch>
        </p:blipFill>
        <p:spPr bwMode="auto">
          <a:xfrm>
            <a:off x="6732588" y="2492375"/>
            <a:ext cx="2376487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03350" y="1608138"/>
            <a:ext cx="68405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>
                <a:solidFill>
                  <a:srgbClr val="7030A0"/>
                </a:solidFill>
                <a:latin typeface="Arial Black" panose="020B0A04020102020204" pitchFamily="34" charset="0"/>
              </a:rPr>
              <a:t>Приглашаем на урожай!</a:t>
            </a:r>
          </a:p>
          <a:p>
            <a:pPr algn="ctr"/>
            <a:endParaRPr lang="ru-RU" altLang="ru-RU" sz="320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8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16350"/>
            <a:ext cx="29289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2627313" y="831850"/>
            <a:ext cx="65166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Огород наш огород все на нем 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у нас растет.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Если руки не ленивы, если мы трудолюбивы.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Проявить должны заботу, видно по труду работу.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И тогда наш огород оживёт и расцветёт.</a:t>
            </a:r>
          </a:p>
        </p:txBody>
      </p:sp>
      <p:pic>
        <p:nvPicPr>
          <p:cNvPr id="1536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133350"/>
            <a:ext cx="2655887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2771775" y="190500"/>
            <a:ext cx="6192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>
                <a:solidFill>
                  <a:srgbClr val="7030A0"/>
                </a:solidFill>
                <a:latin typeface="Arial Black" panose="020B0A04020102020204" pitchFamily="34" charset="0"/>
              </a:rPr>
              <a:t>«Наш огород»</a:t>
            </a:r>
          </a:p>
        </p:txBody>
      </p:sp>
    </p:spTree>
    <p:custDataLst>
      <p:tags r:id="rId1"/>
    </p:custDataLst>
  </p:cSld>
  <p:clrMapOvr>
    <a:masterClrMapping/>
  </p:clrMapOvr>
  <p:transition spd="slow" advTm="6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688" y="244475"/>
            <a:ext cx="40354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225" y="3644900"/>
            <a:ext cx="23050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025" y="3644900"/>
            <a:ext cx="40354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3"/>
          <p:cNvSpPr txBox="1">
            <a:spLocks noChangeArrowheads="1"/>
          </p:cNvSpPr>
          <p:nvPr/>
        </p:nvSpPr>
        <p:spPr bwMode="auto">
          <a:xfrm>
            <a:off x="0" y="1700213"/>
            <a:ext cx="50022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Солнышку всегда мы рады,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Дождик дружно позовем!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Пусть польет нам грядки, 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чтоб было все в порядке!</a:t>
            </a:r>
          </a:p>
        </p:txBody>
      </p:sp>
    </p:spTree>
    <p:custDataLst>
      <p:tags r:id="rId1"/>
    </p:custDataLst>
  </p:cSld>
  <p:clrMapOvr>
    <a:masterClrMapping/>
  </p:clrMapOvr>
  <p:transition spd="slow" advTm="6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276600" y="230188"/>
            <a:ext cx="5616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>
                <a:solidFill>
                  <a:srgbClr val="7030A0"/>
                </a:solidFill>
                <a:latin typeface="Arial Black" panose="020B0A04020102020204" pitchFamily="34" charset="0"/>
              </a:rPr>
              <a:t>У меня есть друг,</a:t>
            </a:r>
          </a:p>
          <a:p>
            <a:pPr algn="ctr"/>
            <a:r>
              <a:rPr lang="ru-RU" altLang="ru-RU" sz="2800">
                <a:solidFill>
                  <a:srgbClr val="7030A0"/>
                </a:solidFill>
                <a:latin typeface="Arial Black" panose="020B0A04020102020204" pitchFamily="34" charset="0"/>
              </a:rPr>
              <a:t>Он – от всех недуг!</a:t>
            </a:r>
          </a:p>
          <a:p>
            <a:pPr algn="ctr"/>
            <a:r>
              <a:rPr lang="ru-RU" altLang="ru-RU" sz="2800">
                <a:solidFill>
                  <a:srgbClr val="7030A0"/>
                </a:solidFill>
                <a:latin typeface="Arial Black" panose="020B0A04020102020204" pitchFamily="34" charset="0"/>
              </a:rPr>
              <a:t>Это - вкусный и полезный,</a:t>
            </a:r>
          </a:p>
          <a:p>
            <a:pPr algn="ctr"/>
            <a:r>
              <a:rPr lang="ru-RU" altLang="ru-RU" sz="2800">
                <a:solidFill>
                  <a:srgbClr val="7030A0"/>
                </a:solidFill>
                <a:latin typeface="Arial Black" panose="020B0A04020102020204" pitchFamily="34" charset="0"/>
              </a:rPr>
              <a:t>Желто - золотистый лук</a:t>
            </a:r>
            <a:endParaRPr lang="ru-RU" altLang="ru-RU" sz="280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063" y="2043113"/>
            <a:ext cx="456406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3016250"/>
            <a:ext cx="33575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4918075" y="849313"/>
            <a:ext cx="39830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Славный лук растет везде: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В банках, плошках на окне </a:t>
            </a:r>
          </a:p>
        </p:txBody>
      </p:sp>
      <p:pic>
        <p:nvPicPr>
          <p:cNvPr id="1843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5668963"/>
            <a:ext cx="7651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0" y="5668963"/>
            <a:ext cx="7826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488" y="5683250"/>
            <a:ext cx="7747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8" y="5673725"/>
            <a:ext cx="776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050" y="5668963"/>
            <a:ext cx="7683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050" y="3429000"/>
            <a:ext cx="15986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3700" y="141288"/>
            <a:ext cx="3025775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1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2632075"/>
            <a:ext cx="3227387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1050" y="188913"/>
            <a:ext cx="47609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7030A0"/>
                </a:solidFill>
              </a:rPr>
              <a:t>Будем мы ухаживать, будем поливать,</a:t>
            </a:r>
          </a:p>
          <a:p>
            <a:pPr algn="ctr"/>
            <a:r>
              <a:rPr lang="ru-RU" altLang="ru-RU" sz="2800" b="1">
                <a:solidFill>
                  <a:srgbClr val="7030A0"/>
                </a:solidFill>
              </a:rPr>
              <a:t>Будем за росточками дружно наблюдать.</a:t>
            </a:r>
          </a:p>
        </p:txBody>
      </p:sp>
      <p:pic>
        <p:nvPicPr>
          <p:cNvPr id="19461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66675"/>
            <a:ext cx="20589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127250"/>
            <a:ext cx="289718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1913" y="2155825"/>
            <a:ext cx="260667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619250" y="0"/>
            <a:ext cx="75247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7030A0"/>
                </a:solidFill>
                <a:latin typeface="Arial Black" panose="020B0A04020102020204" pitchFamily="34" charset="0"/>
              </a:rPr>
              <a:t>В одном горшке </a:t>
            </a:r>
          </a:p>
          <a:p>
            <a:pPr algn="ctr"/>
            <a:r>
              <a:rPr lang="ru-RU" altLang="ru-RU" sz="2800" b="1">
                <a:solidFill>
                  <a:srgbClr val="7030A0"/>
                </a:solidFill>
                <a:latin typeface="Arial Black" panose="020B0A04020102020204" pitchFamily="34" charset="0"/>
              </a:rPr>
              <a:t>у нас - шпинат,</a:t>
            </a:r>
          </a:p>
          <a:p>
            <a:pPr algn="ctr"/>
            <a:r>
              <a:rPr lang="ru-RU" altLang="ru-RU" sz="2800" b="1">
                <a:solidFill>
                  <a:srgbClr val="7030A0"/>
                </a:solidFill>
                <a:latin typeface="Arial Black" panose="020B0A04020102020204" pitchFamily="34" charset="0"/>
              </a:rPr>
              <a:t>Во втором - прекрасный кресс-салат.</a:t>
            </a:r>
          </a:p>
          <a:p>
            <a:pPr algn="ctr"/>
            <a:r>
              <a:rPr lang="ru-RU" altLang="ru-RU" sz="2800" b="1">
                <a:solidFill>
                  <a:srgbClr val="7030A0"/>
                </a:solidFill>
                <a:latin typeface="Arial Black" panose="020B0A04020102020204" pitchFamily="34" charset="0"/>
              </a:rPr>
              <a:t>Мы салаты из них употребляем.</a:t>
            </a:r>
          </a:p>
          <a:p>
            <a:pPr algn="ctr"/>
            <a:r>
              <a:rPr lang="ru-RU" altLang="ru-RU" sz="2800" b="1">
                <a:solidFill>
                  <a:srgbClr val="7030A0"/>
                </a:solidFill>
                <a:latin typeface="Arial Black" panose="020B0A04020102020204" pitchFamily="34" charset="0"/>
              </a:rPr>
              <a:t>И болезни прочь прогоняем.</a:t>
            </a:r>
          </a:p>
          <a:p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75" y="2649538"/>
            <a:ext cx="2984500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088" y="2649538"/>
            <a:ext cx="298767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2627313" y="5230813"/>
            <a:ext cx="6470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Огород мой, огород -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Сколько мне с тобой хлопот,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От весны до холодов -</a:t>
            </a:r>
            <a:b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"Будь готов - всегда готов!"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1488" y="687388"/>
            <a:ext cx="29400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50813"/>
            <a:ext cx="28098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34938"/>
            <a:ext cx="2795588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5076825" y="260350"/>
            <a:ext cx="40671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Я давно весну ждала,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У меня свои дела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Мне участок в огороде</a:t>
            </a:r>
          </a:p>
          <a:p>
            <a:pPr algn="ctr"/>
            <a:r>
              <a:rPr lang="ru-RU" altLang="ru-RU" sz="2400">
                <a:solidFill>
                  <a:srgbClr val="7030A0"/>
                </a:solidFill>
                <a:latin typeface="Arial Black" panose="020B0A04020102020204" pitchFamily="34" charset="0"/>
              </a:rPr>
              <a:t>Нынче мама отвела.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988" y="142875"/>
            <a:ext cx="3144837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2232025"/>
            <a:ext cx="334645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7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1.2|1|0.5|0.5|0.5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Зеленый и желтый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2426</TotalTime>
  <Words>306</Words>
  <Application>Microsoft Office PowerPoint</Application>
  <PresentationFormat>Экран (4:3)</PresentationFormat>
  <Paragraphs>38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Verdana</vt:lpstr>
      <vt:lpstr>Wingdings</vt:lpstr>
      <vt:lpstr>Wingdings 2</vt:lpstr>
      <vt:lpstr>Обычная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 попова</cp:lastModifiedBy>
  <cp:revision>328</cp:revision>
  <dcterms:modified xsi:type="dcterms:W3CDTF">2020-04-19T15:41:26Z</dcterms:modified>
</cp:coreProperties>
</file>