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80" r:id="rId5"/>
    <p:sldId id="281" r:id="rId6"/>
    <p:sldId id="282" r:id="rId7"/>
    <p:sldId id="283" r:id="rId8"/>
    <p:sldId id="265" r:id="rId9"/>
    <p:sldId id="268" r:id="rId10"/>
    <p:sldId id="276" r:id="rId11"/>
    <p:sldId id="277" r:id="rId12"/>
    <p:sldId id="269" r:id="rId13"/>
    <p:sldId id="274" r:id="rId14"/>
    <p:sldId id="278" r:id="rId15"/>
    <p:sldId id="270" r:id="rId16"/>
    <p:sldId id="273" r:id="rId17"/>
    <p:sldId id="275" r:id="rId18"/>
    <p:sldId id="279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E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91D48-D440-49A5-9B5A-8C53F7A1E5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CA70DA-D3E3-4E65-9A1E-DF35EA78A0DC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effectLst>
          <a:reflection blurRad="6350" stA="50000" endA="300" endPos="38500" dist="508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Продуктивная деятельность</a:t>
          </a:r>
          <a:endParaRPr lang="ru-RU" sz="20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7B2843-28E4-48BA-96C8-8AAFDFF4026B}" type="parTrans" cxnId="{9CE24B3A-870F-4BA0-A0C8-5C779ACECBCE}">
      <dgm:prSet/>
      <dgm:spPr/>
      <dgm:t>
        <a:bodyPr/>
        <a:lstStyle/>
        <a:p>
          <a:endParaRPr lang="ru-RU" sz="3600"/>
        </a:p>
      </dgm:t>
    </dgm:pt>
    <dgm:pt modelId="{19AE5F6C-BE79-48D6-9E1F-8BCB1C0C3BFD}" type="sibTrans" cxnId="{9CE24B3A-870F-4BA0-A0C8-5C779ACECBCE}">
      <dgm:prSet/>
      <dgm:spPr/>
      <dgm:t>
        <a:bodyPr/>
        <a:lstStyle/>
        <a:p>
          <a:endParaRPr lang="ru-RU" sz="3600"/>
        </a:p>
      </dgm:t>
    </dgm:pt>
    <dgm:pt modelId="{CC703ADF-89AA-452C-BE8C-EB5F164EFDA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862C923-9D0D-47FD-AFD8-DE2DABDA8143}" type="parTrans" cxnId="{F044275B-DE4C-4E17-840C-428F2F5191CC}">
      <dgm:prSet/>
      <dgm:spPr/>
      <dgm:t>
        <a:bodyPr/>
        <a:lstStyle/>
        <a:p>
          <a:endParaRPr lang="ru-RU" sz="3600"/>
        </a:p>
      </dgm:t>
    </dgm:pt>
    <dgm:pt modelId="{4BD6F918-E4CC-458C-A865-5C1BA7666C76}" type="sibTrans" cxnId="{F044275B-DE4C-4E17-840C-428F2F5191CC}">
      <dgm:prSet/>
      <dgm:spPr/>
      <dgm:t>
        <a:bodyPr/>
        <a:lstStyle/>
        <a:p>
          <a:endParaRPr lang="ru-RU" sz="3600"/>
        </a:p>
      </dgm:t>
    </dgm:pt>
    <dgm:pt modelId="{A854F2C7-A333-4CB4-9EE7-658237CAB41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Лепка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3281A49-2A72-4B51-B1FC-75E34E3AA3DB}" type="parTrans" cxnId="{EA6164F0-1F64-473B-B6C0-693000AA0EDD}">
      <dgm:prSet/>
      <dgm:spPr/>
      <dgm:t>
        <a:bodyPr/>
        <a:lstStyle/>
        <a:p>
          <a:endParaRPr lang="ru-RU" sz="3600"/>
        </a:p>
      </dgm:t>
    </dgm:pt>
    <dgm:pt modelId="{8017142E-83D5-4E28-8B10-820709220987}" type="sibTrans" cxnId="{EA6164F0-1F64-473B-B6C0-693000AA0EDD}">
      <dgm:prSet/>
      <dgm:spPr/>
      <dgm:t>
        <a:bodyPr/>
        <a:lstStyle/>
        <a:p>
          <a:endParaRPr lang="ru-RU" sz="3600"/>
        </a:p>
      </dgm:t>
    </dgm:pt>
    <dgm:pt modelId="{F913A0D8-CCC6-446B-A8F7-105013E9BB9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Аппликация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AF50EB4C-CB24-4EA7-AB75-70DFDEBAFE25}" type="parTrans" cxnId="{5803247D-B33B-49DC-8123-57C0BA366E46}">
      <dgm:prSet/>
      <dgm:spPr/>
      <dgm:t>
        <a:bodyPr/>
        <a:lstStyle/>
        <a:p>
          <a:endParaRPr lang="ru-RU" sz="3600"/>
        </a:p>
      </dgm:t>
    </dgm:pt>
    <dgm:pt modelId="{ABFB5906-EEA7-42DB-99C8-FE99CB6E0008}" type="sibTrans" cxnId="{5803247D-B33B-49DC-8123-57C0BA366E46}">
      <dgm:prSet/>
      <dgm:spPr/>
      <dgm:t>
        <a:bodyPr/>
        <a:lstStyle/>
        <a:p>
          <a:endParaRPr lang="ru-RU" sz="3600"/>
        </a:p>
      </dgm:t>
    </dgm:pt>
    <dgm:pt modelId="{14387591-6B59-4A2B-8F30-E9EC7746C24E}" type="pres">
      <dgm:prSet presAssocID="{B9091D48-D440-49A5-9B5A-8C53F7A1E5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E5CA3A-7537-45CA-92A8-1E82EB32C6D4}" type="pres">
      <dgm:prSet presAssocID="{DDCA70DA-D3E3-4E65-9A1E-DF35EA78A0DC}" presName="hierRoot1" presStyleCnt="0">
        <dgm:presLayoutVars>
          <dgm:hierBranch val="init"/>
        </dgm:presLayoutVars>
      </dgm:prSet>
      <dgm:spPr/>
    </dgm:pt>
    <dgm:pt modelId="{87395AE7-8A8A-40DC-8589-C54936452B25}" type="pres">
      <dgm:prSet presAssocID="{DDCA70DA-D3E3-4E65-9A1E-DF35EA78A0DC}" presName="rootComposite1" presStyleCnt="0"/>
      <dgm:spPr/>
    </dgm:pt>
    <dgm:pt modelId="{421C4AD3-8E9E-4AD0-A0CE-8CEE03850AFC}" type="pres">
      <dgm:prSet presAssocID="{DDCA70DA-D3E3-4E65-9A1E-DF35EA78A0DC}" presName="rootText1" presStyleLbl="node0" presStyleIdx="0" presStyleCnt="1" custLinFactNeighborX="-673" custLinFactNeighborY="-436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B16A3EA-29C9-4CEB-93C7-68040ACF96D4}" type="pres">
      <dgm:prSet presAssocID="{DDCA70DA-D3E3-4E65-9A1E-DF35EA78A0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D03AB12-03F3-4DEB-8D5A-0B25183C7897}" type="pres">
      <dgm:prSet presAssocID="{DDCA70DA-D3E3-4E65-9A1E-DF35EA78A0DC}" presName="hierChild2" presStyleCnt="0"/>
      <dgm:spPr/>
    </dgm:pt>
    <dgm:pt modelId="{A96F61A0-3C51-43C9-B727-6ACFE7B9CFE2}" type="pres">
      <dgm:prSet presAssocID="{A862C923-9D0D-47FD-AFD8-DE2DABDA814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1936357-5BAB-45CF-BBBC-252DFEA9741E}" type="pres">
      <dgm:prSet presAssocID="{CC703ADF-89AA-452C-BE8C-EB5F164EFDA2}" presName="hierRoot2" presStyleCnt="0">
        <dgm:presLayoutVars>
          <dgm:hierBranch val="init"/>
        </dgm:presLayoutVars>
      </dgm:prSet>
      <dgm:spPr/>
    </dgm:pt>
    <dgm:pt modelId="{B774ADB5-3BAE-465B-BD16-BB2368EE0EBB}" type="pres">
      <dgm:prSet presAssocID="{CC703ADF-89AA-452C-BE8C-EB5F164EFDA2}" presName="rootComposite" presStyleCnt="0"/>
      <dgm:spPr/>
    </dgm:pt>
    <dgm:pt modelId="{8E3EF8EC-B529-4AF8-B54A-882FB768C47B}" type="pres">
      <dgm:prSet presAssocID="{CC703ADF-89AA-452C-BE8C-EB5F164EFDA2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6F11184-836A-4777-BBD1-EB11146956CB}" type="pres">
      <dgm:prSet presAssocID="{CC703ADF-89AA-452C-BE8C-EB5F164EFDA2}" presName="rootConnector" presStyleLbl="node2" presStyleIdx="0" presStyleCnt="3"/>
      <dgm:spPr/>
      <dgm:t>
        <a:bodyPr/>
        <a:lstStyle/>
        <a:p>
          <a:endParaRPr lang="ru-RU"/>
        </a:p>
      </dgm:t>
    </dgm:pt>
    <dgm:pt modelId="{126E40DB-65CC-4779-8F61-57438C9C1938}" type="pres">
      <dgm:prSet presAssocID="{CC703ADF-89AA-452C-BE8C-EB5F164EFDA2}" presName="hierChild4" presStyleCnt="0"/>
      <dgm:spPr/>
    </dgm:pt>
    <dgm:pt modelId="{A25C6653-638A-44E7-A7A2-9766B2EF985E}" type="pres">
      <dgm:prSet presAssocID="{CC703ADF-89AA-452C-BE8C-EB5F164EFDA2}" presName="hierChild5" presStyleCnt="0"/>
      <dgm:spPr/>
    </dgm:pt>
    <dgm:pt modelId="{2F704B66-CFA9-434D-97B9-7215A1327519}" type="pres">
      <dgm:prSet presAssocID="{F3281A49-2A72-4B51-B1FC-75E34E3AA3D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72F47E7-0638-477F-81A9-D066A3D054B9}" type="pres">
      <dgm:prSet presAssocID="{A854F2C7-A333-4CB4-9EE7-658237CAB415}" presName="hierRoot2" presStyleCnt="0">
        <dgm:presLayoutVars>
          <dgm:hierBranch val="init"/>
        </dgm:presLayoutVars>
      </dgm:prSet>
      <dgm:spPr/>
    </dgm:pt>
    <dgm:pt modelId="{BB02341D-0F34-4095-91F7-449643F3C6FC}" type="pres">
      <dgm:prSet presAssocID="{A854F2C7-A333-4CB4-9EE7-658237CAB415}" presName="rootComposite" presStyleCnt="0"/>
      <dgm:spPr/>
    </dgm:pt>
    <dgm:pt modelId="{7A9BBB10-7032-40AC-98B1-572AFCCE0829}" type="pres">
      <dgm:prSet presAssocID="{A854F2C7-A333-4CB4-9EE7-658237CAB415}" presName="rootText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299D52F-64F2-4A8A-8DAB-12857F4FF3BF}" type="pres">
      <dgm:prSet presAssocID="{A854F2C7-A333-4CB4-9EE7-658237CAB415}" presName="rootConnector" presStyleLbl="node2" presStyleIdx="1" presStyleCnt="3"/>
      <dgm:spPr/>
      <dgm:t>
        <a:bodyPr/>
        <a:lstStyle/>
        <a:p>
          <a:endParaRPr lang="ru-RU"/>
        </a:p>
      </dgm:t>
    </dgm:pt>
    <dgm:pt modelId="{8FA08692-1D48-4878-A544-36FD2C0ED811}" type="pres">
      <dgm:prSet presAssocID="{A854F2C7-A333-4CB4-9EE7-658237CAB415}" presName="hierChild4" presStyleCnt="0"/>
      <dgm:spPr/>
    </dgm:pt>
    <dgm:pt modelId="{4CF4CF5A-611D-4F01-9D49-81BD9A5868D0}" type="pres">
      <dgm:prSet presAssocID="{A854F2C7-A333-4CB4-9EE7-658237CAB415}" presName="hierChild5" presStyleCnt="0"/>
      <dgm:spPr/>
    </dgm:pt>
    <dgm:pt modelId="{13E7C3A5-55D1-49B1-BC5A-196C600FC46E}" type="pres">
      <dgm:prSet presAssocID="{AF50EB4C-CB24-4EA7-AB75-70DFDEBAFE2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2607633-9700-40EB-B423-F6894DFF77E3}" type="pres">
      <dgm:prSet presAssocID="{F913A0D8-CCC6-446B-A8F7-105013E9BB9B}" presName="hierRoot2" presStyleCnt="0">
        <dgm:presLayoutVars>
          <dgm:hierBranch val="init"/>
        </dgm:presLayoutVars>
      </dgm:prSet>
      <dgm:spPr/>
    </dgm:pt>
    <dgm:pt modelId="{E8F4EA98-ED8B-48AB-8730-C28D74620825}" type="pres">
      <dgm:prSet presAssocID="{F913A0D8-CCC6-446B-A8F7-105013E9BB9B}" presName="rootComposite" presStyleCnt="0"/>
      <dgm:spPr/>
    </dgm:pt>
    <dgm:pt modelId="{CC892746-50DC-4572-A4D1-64C081B44CC7}" type="pres">
      <dgm:prSet presAssocID="{F913A0D8-CCC6-446B-A8F7-105013E9BB9B}" presName="rootText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9219D99-1548-481B-A35F-0DDE87BC6C5A}" type="pres">
      <dgm:prSet presAssocID="{F913A0D8-CCC6-446B-A8F7-105013E9BB9B}" presName="rootConnector" presStyleLbl="node2" presStyleIdx="2" presStyleCnt="3"/>
      <dgm:spPr/>
      <dgm:t>
        <a:bodyPr/>
        <a:lstStyle/>
        <a:p>
          <a:endParaRPr lang="ru-RU"/>
        </a:p>
      </dgm:t>
    </dgm:pt>
    <dgm:pt modelId="{73205256-E4DA-4716-A903-08BACB24ECE8}" type="pres">
      <dgm:prSet presAssocID="{F913A0D8-CCC6-446B-A8F7-105013E9BB9B}" presName="hierChild4" presStyleCnt="0"/>
      <dgm:spPr/>
    </dgm:pt>
    <dgm:pt modelId="{FA732E79-048D-4E18-AD0C-2B2840CB418C}" type="pres">
      <dgm:prSet presAssocID="{F913A0D8-CCC6-446B-A8F7-105013E9BB9B}" presName="hierChild5" presStyleCnt="0"/>
      <dgm:spPr/>
    </dgm:pt>
    <dgm:pt modelId="{34F3D3AE-76EE-4A43-9887-0E0CA010B390}" type="pres">
      <dgm:prSet presAssocID="{DDCA70DA-D3E3-4E65-9A1E-DF35EA78A0DC}" presName="hierChild3" presStyleCnt="0"/>
      <dgm:spPr/>
    </dgm:pt>
  </dgm:ptLst>
  <dgm:cxnLst>
    <dgm:cxn modelId="{EA6164F0-1F64-473B-B6C0-693000AA0EDD}" srcId="{DDCA70DA-D3E3-4E65-9A1E-DF35EA78A0DC}" destId="{A854F2C7-A333-4CB4-9EE7-658237CAB415}" srcOrd="1" destOrd="0" parTransId="{F3281A49-2A72-4B51-B1FC-75E34E3AA3DB}" sibTransId="{8017142E-83D5-4E28-8B10-820709220987}"/>
    <dgm:cxn modelId="{02127833-726E-49DF-8186-FC2B948A8760}" type="presOf" srcId="{F3281A49-2A72-4B51-B1FC-75E34E3AA3DB}" destId="{2F704B66-CFA9-434D-97B9-7215A1327519}" srcOrd="0" destOrd="0" presId="urn:microsoft.com/office/officeart/2005/8/layout/orgChart1"/>
    <dgm:cxn modelId="{C29E7A61-9642-436B-9235-C24E5B6CB55A}" type="presOf" srcId="{AF50EB4C-CB24-4EA7-AB75-70DFDEBAFE25}" destId="{13E7C3A5-55D1-49B1-BC5A-196C600FC46E}" srcOrd="0" destOrd="0" presId="urn:microsoft.com/office/officeart/2005/8/layout/orgChart1"/>
    <dgm:cxn modelId="{F044275B-DE4C-4E17-840C-428F2F5191CC}" srcId="{DDCA70DA-D3E3-4E65-9A1E-DF35EA78A0DC}" destId="{CC703ADF-89AA-452C-BE8C-EB5F164EFDA2}" srcOrd="0" destOrd="0" parTransId="{A862C923-9D0D-47FD-AFD8-DE2DABDA8143}" sibTransId="{4BD6F918-E4CC-458C-A865-5C1BA7666C76}"/>
    <dgm:cxn modelId="{D50A806F-AFC8-404A-A8BD-C97FFAA90B9F}" type="presOf" srcId="{F913A0D8-CCC6-446B-A8F7-105013E9BB9B}" destId="{29219D99-1548-481B-A35F-0DDE87BC6C5A}" srcOrd="1" destOrd="0" presId="urn:microsoft.com/office/officeart/2005/8/layout/orgChart1"/>
    <dgm:cxn modelId="{8830227D-77FC-4637-A65D-6516981A4CB7}" type="presOf" srcId="{A854F2C7-A333-4CB4-9EE7-658237CAB415}" destId="{7A9BBB10-7032-40AC-98B1-572AFCCE0829}" srcOrd="0" destOrd="0" presId="urn:microsoft.com/office/officeart/2005/8/layout/orgChart1"/>
    <dgm:cxn modelId="{5803247D-B33B-49DC-8123-57C0BA366E46}" srcId="{DDCA70DA-D3E3-4E65-9A1E-DF35EA78A0DC}" destId="{F913A0D8-CCC6-446B-A8F7-105013E9BB9B}" srcOrd="2" destOrd="0" parTransId="{AF50EB4C-CB24-4EA7-AB75-70DFDEBAFE25}" sibTransId="{ABFB5906-EEA7-42DB-99C8-FE99CB6E0008}"/>
    <dgm:cxn modelId="{B11248F5-3B57-4FE8-8382-1083A4B23736}" type="presOf" srcId="{DDCA70DA-D3E3-4E65-9A1E-DF35EA78A0DC}" destId="{421C4AD3-8E9E-4AD0-A0CE-8CEE03850AFC}" srcOrd="0" destOrd="0" presId="urn:microsoft.com/office/officeart/2005/8/layout/orgChart1"/>
    <dgm:cxn modelId="{5B7A40A0-A072-440F-BD2A-181E1ED189BC}" type="presOf" srcId="{CC703ADF-89AA-452C-BE8C-EB5F164EFDA2}" destId="{56F11184-836A-4777-BBD1-EB11146956CB}" srcOrd="1" destOrd="0" presId="urn:microsoft.com/office/officeart/2005/8/layout/orgChart1"/>
    <dgm:cxn modelId="{25F42159-1237-4D36-8770-027BA6039BE5}" type="presOf" srcId="{DDCA70DA-D3E3-4E65-9A1E-DF35EA78A0DC}" destId="{7B16A3EA-29C9-4CEB-93C7-68040ACF96D4}" srcOrd="1" destOrd="0" presId="urn:microsoft.com/office/officeart/2005/8/layout/orgChart1"/>
    <dgm:cxn modelId="{D6EF969B-45C9-45E1-9FE1-D4BA470C9EB8}" type="presOf" srcId="{F913A0D8-CCC6-446B-A8F7-105013E9BB9B}" destId="{CC892746-50DC-4572-A4D1-64C081B44CC7}" srcOrd="0" destOrd="0" presId="urn:microsoft.com/office/officeart/2005/8/layout/orgChart1"/>
    <dgm:cxn modelId="{9CE24B3A-870F-4BA0-A0C8-5C779ACECBCE}" srcId="{B9091D48-D440-49A5-9B5A-8C53F7A1E559}" destId="{DDCA70DA-D3E3-4E65-9A1E-DF35EA78A0DC}" srcOrd="0" destOrd="0" parTransId="{F37B2843-28E4-48BA-96C8-8AAFDFF4026B}" sibTransId="{19AE5F6C-BE79-48D6-9E1F-8BCB1C0C3BFD}"/>
    <dgm:cxn modelId="{3820C5F0-0A17-4B59-B8DE-797E917253A5}" type="presOf" srcId="{A854F2C7-A333-4CB4-9EE7-658237CAB415}" destId="{A299D52F-64F2-4A8A-8DAB-12857F4FF3BF}" srcOrd="1" destOrd="0" presId="urn:microsoft.com/office/officeart/2005/8/layout/orgChart1"/>
    <dgm:cxn modelId="{CE8BF970-9117-4607-8EA7-02524950B689}" type="presOf" srcId="{B9091D48-D440-49A5-9B5A-8C53F7A1E559}" destId="{14387591-6B59-4A2B-8F30-E9EC7746C24E}" srcOrd="0" destOrd="0" presId="urn:microsoft.com/office/officeart/2005/8/layout/orgChart1"/>
    <dgm:cxn modelId="{3625284B-8475-464A-BB4D-A99A191F2E44}" type="presOf" srcId="{CC703ADF-89AA-452C-BE8C-EB5F164EFDA2}" destId="{8E3EF8EC-B529-4AF8-B54A-882FB768C47B}" srcOrd="0" destOrd="0" presId="urn:microsoft.com/office/officeart/2005/8/layout/orgChart1"/>
    <dgm:cxn modelId="{8B13563A-105E-4518-BD5A-75046B5C34C8}" type="presOf" srcId="{A862C923-9D0D-47FD-AFD8-DE2DABDA8143}" destId="{A96F61A0-3C51-43C9-B727-6ACFE7B9CFE2}" srcOrd="0" destOrd="0" presId="urn:microsoft.com/office/officeart/2005/8/layout/orgChart1"/>
    <dgm:cxn modelId="{3D7B3CEC-E6F1-4DDA-A1DB-15175D469739}" type="presParOf" srcId="{14387591-6B59-4A2B-8F30-E9EC7746C24E}" destId="{B7E5CA3A-7537-45CA-92A8-1E82EB32C6D4}" srcOrd="0" destOrd="0" presId="urn:microsoft.com/office/officeart/2005/8/layout/orgChart1"/>
    <dgm:cxn modelId="{CE8BA40D-DA27-4430-BF84-24D9280FC389}" type="presParOf" srcId="{B7E5CA3A-7537-45CA-92A8-1E82EB32C6D4}" destId="{87395AE7-8A8A-40DC-8589-C54936452B25}" srcOrd="0" destOrd="0" presId="urn:microsoft.com/office/officeart/2005/8/layout/orgChart1"/>
    <dgm:cxn modelId="{0BB03FAB-3FC4-459F-AB50-69116007A002}" type="presParOf" srcId="{87395AE7-8A8A-40DC-8589-C54936452B25}" destId="{421C4AD3-8E9E-4AD0-A0CE-8CEE03850AFC}" srcOrd="0" destOrd="0" presId="urn:microsoft.com/office/officeart/2005/8/layout/orgChart1"/>
    <dgm:cxn modelId="{2B4F33B1-6761-49E6-92EC-11EB94DFB2EE}" type="presParOf" srcId="{87395AE7-8A8A-40DC-8589-C54936452B25}" destId="{7B16A3EA-29C9-4CEB-93C7-68040ACF96D4}" srcOrd="1" destOrd="0" presId="urn:microsoft.com/office/officeart/2005/8/layout/orgChart1"/>
    <dgm:cxn modelId="{24708E75-7E65-4012-9AEF-A42B97957023}" type="presParOf" srcId="{B7E5CA3A-7537-45CA-92A8-1E82EB32C6D4}" destId="{AD03AB12-03F3-4DEB-8D5A-0B25183C7897}" srcOrd="1" destOrd="0" presId="urn:microsoft.com/office/officeart/2005/8/layout/orgChart1"/>
    <dgm:cxn modelId="{8308FCB7-E83E-4C16-9BE6-982C344DB3F6}" type="presParOf" srcId="{AD03AB12-03F3-4DEB-8D5A-0B25183C7897}" destId="{A96F61A0-3C51-43C9-B727-6ACFE7B9CFE2}" srcOrd="0" destOrd="0" presId="urn:microsoft.com/office/officeart/2005/8/layout/orgChart1"/>
    <dgm:cxn modelId="{F523EDC4-3313-44B0-8999-7D3592828989}" type="presParOf" srcId="{AD03AB12-03F3-4DEB-8D5A-0B25183C7897}" destId="{A1936357-5BAB-45CF-BBBC-252DFEA9741E}" srcOrd="1" destOrd="0" presId="urn:microsoft.com/office/officeart/2005/8/layout/orgChart1"/>
    <dgm:cxn modelId="{4AF7026B-BC7A-404A-8556-EBEE5C5848DF}" type="presParOf" srcId="{A1936357-5BAB-45CF-BBBC-252DFEA9741E}" destId="{B774ADB5-3BAE-465B-BD16-BB2368EE0EBB}" srcOrd="0" destOrd="0" presId="urn:microsoft.com/office/officeart/2005/8/layout/orgChart1"/>
    <dgm:cxn modelId="{05F41C9A-746F-4EF8-883D-689BA978FD3F}" type="presParOf" srcId="{B774ADB5-3BAE-465B-BD16-BB2368EE0EBB}" destId="{8E3EF8EC-B529-4AF8-B54A-882FB768C47B}" srcOrd="0" destOrd="0" presId="urn:microsoft.com/office/officeart/2005/8/layout/orgChart1"/>
    <dgm:cxn modelId="{1EC367BE-45C8-4E3C-B318-DBF7EBEE0CFF}" type="presParOf" srcId="{B774ADB5-3BAE-465B-BD16-BB2368EE0EBB}" destId="{56F11184-836A-4777-BBD1-EB11146956CB}" srcOrd="1" destOrd="0" presId="urn:microsoft.com/office/officeart/2005/8/layout/orgChart1"/>
    <dgm:cxn modelId="{A7F56435-F041-441A-86C5-B2AD598447FB}" type="presParOf" srcId="{A1936357-5BAB-45CF-BBBC-252DFEA9741E}" destId="{126E40DB-65CC-4779-8F61-57438C9C1938}" srcOrd="1" destOrd="0" presId="urn:microsoft.com/office/officeart/2005/8/layout/orgChart1"/>
    <dgm:cxn modelId="{4266256C-529A-4754-8324-21A226D99B2D}" type="presParOf" srcId="{A1936357-5BAB-45CF-BBBC-252DFEA9741E}" destId="{A25C6653-638A-44E7-A7A2-9766B2EF985E}" srcOrd="2" destOrd="0" presId="urn:microsoft.com/office/officeart/2005/8/layout/orgChart1"/>
    <dgm:cxn modelId="{F94B436C-51B4-4245-B998-F6C183DED70A}" type="presParOf" srcId="{AD03AB12-03F3-4DEB-8D5A-0B25183C7897}" destId="{2F704B66-CFA9-434D-97B9-7215A1327519}" srcOrd="2" destOrd="0" presId="urn:microsoft.com/office/officeart/2005/8/layout/orgChart1"/>
    <dgm:cxn modelId="{2F7337CA-FC9E-46E2-AD70-30D98197DBB5}" type="presParOf" srcId="{AD03AB12-03F3-4DEB-8D5A-0B25183C7897}" destId="{072F47E7-0638-477F-81A9-D066A3D054B9}" srcOrd="3" destOrd="0" presId="urn:microsoft.com/office/officeart/2005/8/layout/orgChart1"/>
    <dgm:cxn modelId="{CFF9D411-66B7-4B5B-B8A0-BBBA92C16ED4}" type="presParOf" srcId="{072F47E7-0638-477F-81A9-D066A3D054B9}" destId="{BB02341D-0F34-4095-91F7-449643F3C6FC}" srcOrd="0" destOrd="0" presId="urn:microsoft.com/office/officeart/2005/8/layout/orgChart1"/>
    <dgm:cxn modelId="{C30913CF-DBF9-4492-93EE-D977CAFCB8A5}" type="presParOf" srcId="{BB02341D-0F34-4095-91F7-449643F3C6FC}" destId="{7A9BBB10-7032-40AC-98B1-572AFCCE0829}" srcOrd="0" destOrd="0" presId="urn:microsoft.com/office/officeart/2005/8/layout/orgChart1"/>
    <dgm:cxn modelId="{00DEEABC-9596-48FA-A176-206AAD23AB70}" type="presParOf" srcId="{BB02341D-0F34-4095-91F7-449643F3C6FC}" destId="{A299D52F-64F2-4A8A-8DAB-12857F4FF3BF}" srcOrd="1" destOrd="0" presId="urn:microsoft.com/office/officeart/2005/8/layout/orgChart1"/>
    <dgm:cxn modelId="{52614D77-3D2A-4E5F-8473-4C5A4DDB9EA6}" type="presParOf" srcId="{072F47E7-0638-477F-81A9-D066A3D054B9}" destId="{8FA08692-1D48-4878-A544-36FD2C0ED811}" srcOrd="1" destOrd="0" presId="urn:microsoft.com/office/officeart/2005/8/layout/orgChart1"/>
    <dgm:cxn modelId="{53C5B6F8-DE4F-4D99-A41F-26191C4355AD}" type="presParOf" srcId="{072F47E7-0638-477F-81A9-D066A3D054B9}" destId="{4CF4CF5A-611D-4F01-9D49-81BD9A5868D0}" srcOrd="2" destOrd="0" presId="urn:microsoft.com/office/officeart/2005/8/layout/orgChart1"/>
    <dgm:cxn modelId="{1B8DFCE2-A184-44CC-B03F-7356DC867554}" type="presParOf" srcId="{AD03AB12-03F3-4DEB-8D5A-0B25183C7897}" destId="{13E7C3A5-55D1-49B1-BC5A-196C600FC46E}" srcOrd="4" destOrd="0" presId="urn:microsoft.com/office/officeart/2005/8/layout/orgChart1"/>
    <dgm:cxn modelId="{D34FF667-E771-461A-988F-8F4CD49D7D9B}" type="presParOf" srcId="{AD03AB12-03F3-4DEB-8D5A-0B25183C7897}" destId="{02607633-9700-40EB-B423-F6894DFF77E3}" srcOrd="5" destOrd="0" presId="urn:microsoft.com/office/officeart/2005/8/layout/orgChart1"/>
    <dgm:cxn modelId="{528813DB-9365-4F50-B68A-278624FE966A}" type="presParOf" srcId="{02607633-9700-40EB-B423-F6894DFF77E3}" destId="{E8F4EA98-ED8B-48AB-8730-C28D74620825}" srcOrd="0" destOrd="0" presId="urn:microsoft.com/office/officeart/2005/8/layout/orgChart1"/>
    <dgm:cxn modelId="{8F033BCE-CE89-4980-B03A-AC2AAA1E3525}" type="presParOf" srcId="{E8F4EA98-ED8B-48AB-8730-C28D74620825}" destId="{CC892746-50DC-4572-A4D1-64C081B44CC7}" srcOrd="0" destOrd="0" presId="urn:microsoft.com/office/officeart/2005/8/layout/orgChart1"/>
    <dgm:cxn modelId="{EEB4B070-E8E8-44B9-B608-9AC90985F767}" type="presParOf" srcId="{E8F4EA98-ED8B-48AB-8730-C28D74620825}" destId="{29219D99-1548-481B-A35F-0DDE87BC6C5A}" srcOrd="1" destOrd="0" presId="urn:microsoft.com/office/officeart/2005/8/layout/orgChart1"/>
    <dgm:cxn modelId="{3A0A07E8-C055-4B3A-8355-23CB5B3EF53B}" type="presParOf" srcId="{02607633-9700-40EB-B423-F6894DFF77E3}" destId="{73205256-E4DA-4716-A903-08BACB24ECE8}" srcOrd="1" destOrd="0" presId="urn:microsoft.com/office/officeart/2005/8/layout/orgChart1"/>
    <dgm:cxn modelId="{142065A4-6CCC-4096-851F-DB713163181A}" type="presParOf" srcId="{02607633-9700-40EB-B423-F6894DFF77E3}" destId="{FA732E79-048D-4E18-AD0C-2B2840CB418C}" srcOrd="2" destOrd="0" presId="urn:microsoft.com/office/officeart/2005/8/layout/orgChart1"/>
    <dgm:cxn modelId="{96F10668-3032-428A-A774-53484F30BCF7}" type="presParOf" srcId="{B7E5CA3A-7537-45CA-92A8-1E82EB32C6D4}" destId="{34F3D3AE-76EE-4A43-9887-0E0CA010B3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E7C3A5-55D1-49B1-BC5A-196C600FC46E}">
      <dsp:nvSpPr>
        <dsp:cNvPr id="0" name=""/>
        <dsp:cNvSpPr/>
      </dsp:nvSpPr>
      <dsp:spPr>
        <a:xfrm>
          <a:off x="3873130" y="1424845"/>
          <a:ext cx="2766395" cy="974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394"/>
              </a:lnTo>
              <a:lnTo>
                <a:pt x="2766395" y="735394"/>
              </a:lnTo>
              <a:lnTo>
                <a:pt x="2766395" y="974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04B66-CFA9-434D-97B9-7215A1327519}">
      <dsp:nvSpPr>
        <dsp:cNvPr id="0" name=""/>
        <dsp:cNvSpPr/>
      </dsp:nvSpPr>
      <dsp:spPr>
        <a:xfrm>
          <a:off x="3827410" y="1424845"/>
          <a:ext cx="91440" cy="9741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5394"/>
              </a:lnTo>
              <a:lnTo>
                <a:pt x="61021" y="735394"/>
              </a:lnTo>
              <a:lnTo>
                <a:pt x="61021" y="974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F61A0-3C51-43C9-B727-6ACFE7B9CFE2}">
      <dsp:nvSpPr>
        <dsp:cNvPr id="0" name=""/>
        <dsp:cNvSpPr/>
      </dsp:nvSpPr>
      <dsp:spPr>
        <a:xfrm>
          <a:off x="1137337" y="1424845"/>
          <a:ext cx="2735792" cy="974126"/>
        </a:xfrm>
        <a:custGeom>
          <a:avLst/>
          <a:gdLst/>
          <a:ahLst/>
          <a:cxnLst/>
          <a:rect l="0" t="0" r="0" b="0"/>
          <a:pathLst>
            <a:path>
              <a:moveTo>
                <a:pt x="2735792" y="0"/>
              </a:moveTo>
              <a:lnTo>
                <a:pt x="2735792" y="735394"/>
              </a:lnTo>
              <a:lnTo>
                <a:pt x="0" y="735394"/>
              </a:lnTo>
              <a:lnTo>
                <a:pt x="0" y="974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C4AD3-8E9E-4AD0-A0CE-8CEE03850AFC}">
      <dsp:nvSpPr>
        <dsp:cNvPr id="0" name=""/>
        <dsp:cNvSpPr/>
      </dsp:nvSpPr>
      <dsp:spPr>
        <a:xfrm>
          <a:off x="2736314" y="288029"/>
          <a:ext cx="2273631" cy="1136815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reflection blurRad="6350" stA="50000" endA="300" endPos="38500" dist="508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Продуктивная деятельность</a:t>
          </a:r>
          <a:endParaRPr lang="ru-RU" sz="20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314" y="288029"/>
        <a:ext cx="2273631" cy="1136815"/>
      </dsp:txXfrm>
    </dsp:sp>
    <dsp:sp modelId="{8E3EF8EC-B529-4AF8-B54A-882FB768C47B}">
      <dsp:nvSpPr>
        <dsp:cNvPr id="0" name=""/>
        <dsp:cNvSpPr/>
      </dsp:nvSpPr>
      <dsp:spPr>
        <a:xfrm>
          <a:off x="522" y="2398971"/>
          <a:ext cx="2273631" cy="113681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2" y="2398971"/>
        <a:ext cx="2273631" cy="1136815"/>
      </dsp:txXfrm>
    </dsp:sp>
    <dsp:sp modelId="{7A9BBB10-7032-40AC-98B1-572AFCCE0829}">
      <dsp:nvSpPr>
        <dsp:cNvPr id="0" name=""/>
        <dsp:cNvSpPr/>
      </dsp:nvSpPr>
      <dsp:spPr>
        <a:xfrm>
          <a:off x="2751616" y="2398971"/>
          <a:ext cx="2273631" cy="113681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Лепка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1616" y="2398971"/>
        <a:ext cx="2273631" cy="1136815"/>
      </dsp:txXfrm>
    </dsp:sp>
    <dsp:sp modelId="{CC892746-50DC-4572-A4D1-64C081B44CC7}">
      <dsp:nvSpPr>
        <dsp:cNvPr id="0" name=""/>
        <dsp:cNvSpPr/>
      </dsp:nvSpPr>
      <dsp:spPr>
        <a:xfrm>
          <a:off x="5502710" y="2398971"/>
          <a:ext cx="2273631" cy="113681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Аппликация</a:t>
          </a: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2710" y="2398971"/>
        <a:ext cx="2273631" cy="113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23EC9-ECFD-4124-9F34-77380CAE428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A3FC7-DFD4-4BE5-A5A7-269FD243F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A3FC7-DFD4-4BE5-A5A7-269FD243F0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1C403-5977-46BD-BAA0-7E8B832B06C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49BC-DA66-42FA-BCA0-04F2D757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png"/><Relationship Id="rId7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gif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8.png"/><Relationship Id="rId7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slide" Target="slide5.xml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5.gif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image" Target="../media/image3.gif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484784"/>
            <a:ext cx="496855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работы по самообразованию.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Мастерская как форма организации продуктивной деятельности детей </a:t>
            </a:r>
            <a:r>
              <a:rPr lang="ru-RU" sz="2800" b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57332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Эпатова Е.Н.</a:t>
            </a:r>
          </a:p>
        </p:txBody>
      </p:sp>
      <p:pic>
        <p:nvPicPr>
          <p:cNvPr id="5" name="Picture 2" descr="K:\148599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064" y="0"/>
            <a:ext cx="5176936" cy="908720"/>
          </a:xfrm>
          <a:prstGeom prst="rect">
            <a:avLst/>
          </a:prstGeom>
          <a:noFill/>
        </p:spPr>
      </p:pic>
      <p:pic>
        <p:nvPicPr>
          <p:cNvPr id="6" name="Picture 3" descr="K:\149948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2232247" cy="16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hello_html_m6dbf6c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2195735"/>
          </a:xfrm>
          <a:prstGeom prst="rect">
            <a:avLst/>
          </a:prstGeom>
          <a:noFill/>
        </p:spPr>
      </p:pic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dmin\Рабочий стол\фото дети2016\106NIKON\DSCN24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32656"/>
            <a:ext cx="6840760" cy="6298299"/>
          </a:xfrm>
          <a:prstGeom prst="rect">
            <a:avLst/>
          </a:prstGeom>
          <a:noFill/>
        </p:spPr>
      </p:pic>
      <p:pic>
        <p:nvPicPr>
          <p:cNvPr id="6" name="Picture 2" descr="K:\341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81130"/>
            <a:ext cx="1835696" cy="1947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hello_html_m6dbf6c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5736" cy="2195735"/>
          </a:xfrm>
          <a:prstGeom prst="rect">
            <a:avLst/>
          </a:prstGeom>
          <a:noFill/>
        </p:spPr>
      </p:pic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Documents and Settings\Admin\Рабочий стол\фото дети2016\Изображение\Изображение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61065"/>
            <a:ext cx="4464497" cy="478896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фото дети2016\Изображение\Изображение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6557" y="260648"/>
            <a:ext cx="4127931" cy="5040560"/>
          </a:xfrm>
          <a:prstGeom prst="rect">
            <a:avLst/>
          </a:prstGeom>
          <a:noFill/>
        </p:spPr>
      </p:pic>
      <p:pic>
        <p:nvPicPr>
          <p:cNvPr id="6" name="Picture 2" descr="K:\341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594304"/>
            <a:ext cx="2195736" cy="2263696"/>
          </a:xfrm>
          <a:prstGeom prst="rect">
            <a:avLst/>
          </a:prstGeom>
          <a:noFill/>
        </p:spPr>
      </p:pic>
      <p:pic>
        <p:nvPicPr>
          <p:cNvPr id="7" name="Picture 6" descr="K:\бабочки пархают все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188640"/>
            <a:ext cx="324036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hello_html_m6dbf6c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02" y="1"/>
            <a:ext cx="1772817" cy="1556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548680"/>
            <a:ext cx="4526405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K:\бабочки пархают все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672" y="0"/>
            <a:ext cx="2952328" cy="1170250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фото дети2016\106NIKON\DSCN24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340768"/>
            <a:ext cx="4320480" cy="5328592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Новая папка (2)\DSCN24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340768"/>
            <a:ext cx="439248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hello_html_m6dbf6c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5736" cy="2195735"/>
          </a:xfrm>
          <a:prstGeom prst="rect">
            <a:avLst/>
          </a:prstGeom>
          <a:noFill/>
        </p:spPr>
      </p:pic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K:\бабочки пархают все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8640"/>
            <a:ext cx="3096344" cy="864096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Новая папка (2)\DSCN24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961456"/>
            <a:ext cx="4608512" cy="4635896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Новая папка (2)\DSCN24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988840"/>
            <a:ext cx="388843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hello_html_m6dbf6c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5736" cy="2195735"/>
          </a:xfrm>
          <a:prstGeom prst="rect">
            <a:avLst/>
          </a:prstGeom>
          <a:noFill/>
        </p:spPr>
      </p:pic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K:\бабочки пархают все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8640"/>
            <a:ext cx="3096344" cy="864096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Рабочий стол\Новая папка (3)\DSCN24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16832"/>
            <a:ext cx="4464496" cy="4752529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фото дети2016\106NIKON\DSCN24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3520" y="1844824"/>
            <a:ext cx="414096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548680"/>
            <a:ext cx="5184576" cy="576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K:\бабочка лети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513205" cy="1395959"/>
          </a:xfrm>
          <a:prstGeom prst="rect">
            <a:avLst/>
          </a:prstGeom>
          <a:noFill/>
        </p:spPr>
      </p:pic>
      <p:pic>
        <p:nvPicPr>
          <p:cNvPr id="7" name="Picture 2" descr="K:\148599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3347864" cy="908720"/>
          </a:xfrm>
          <a:prstGeom prst="rect">
            <a:avLst/>
          </a:prstGeom>
          <a:noFill/>
        </p:spPr>
      </p:pic>
      <p:sp>
        <p:nvSpPr>
          <p:cNvPr id="12" name="Стрелка влево 11">
            <a:hlinkClick r:id="rId5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Рабочий стол\фото дети2016\106NIKON\DSCN24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12776"/>
            <a:ext cx="4032448" cy="5184576"/>
          </a:xfrm>
          <a:prstGeom prst="rect">
            <a:avLst/>
          </a:prstGeom>
          <a:noFill/>
        </p:spPr>
      </p:pic>
      <p:pic>
        <p:nvPicPr>
          <p:cNvPr id="10" name="Picture 2" descr="K:\Воспитатель года 2016 г\DSC076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1999" y="1412776"/>
            <a:ext cx="4320479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Admin\Рабочий стол\Новая папка (2)\DSCN2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4699223" cy="4824536"/>
          </a:xfrm>
          <a:prstGeom prst="rect">
            <a:avLst/>
          </a:prstGeom>
          <a:noFill/>
        </p:spPr>
      </p:pic>
      <p:pic>
        <p:nvPicPr>
          <p:cNvPr id="7" name="Picture 2" descr="K:\Воспитатель года 2016 г\DSC076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8640"/>
            <a:ext cx="3960440" cy="3960440"/>
          </a:xfrm>
          <a:prstGeom prst="rect">
            <a:avLst/>
          </a:prstGeom>
          <a:noFill/>
        </p:spPr>
      </p:pic>
      <p:pic>
        <p:nvPicPr>
          <p:cNvPr id="9" name="Picture 2" descr="K:\1485990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5176936" cy="908720"/>
          </a:xfrm>
          <a:prstGeom prst="rect">
            <a:avLst/>
          </a:prstGeom>
          <a:noFill/>
        </p:spPr>
      </p:pic>
      <p:pic>
        <p:nvPicPr>
          <p:cNvPr id="10" name="Picture 2" descr="K:\341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293096"/>
            <a:ext cx="2195736" cy="226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Documents and Settings\Admin\Рабочий стол\Новая папка (2)\DSCN2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1588" y="1556792"/>
            <a:ext cx="4430892" cy="511256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о дети2016\106NIKON\DSCN2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4068960" cy="4176464"/>
          </a:xfrm>
          <a:prstGeom prst="rect">
            <a:avLst/>
          </a:prstGeom>
          <a:noFill/>
        </p:spPr>
      </p:pic>
      <p:pic>
        <p:nvPicPr>
          <p:cNvPr id="9" name="Picture 2" descr="K:\1485990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60648"/>
            <a:ext cx="4248472" cy="908720"/>
          </a:xfrm>
          <a:prstGeom prst="rect">
            <a:avLst/>
          </a:prstGeom>
          <a:noFill/>
        </p:spPr>
      </p:pic>
      <p:pic>
        <p:nvPicPr>
          <p:cNvPr id="10" name="Picture 2" descr="K:\341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94304"/>
            <a:ext cx="2195736" cy="226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1" name="Picture 5" descr="K:\бабочка лети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1556" y="0"/>
            <a:ext cx="1672444" cy="12961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1412776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над самообразованием дала новые знания и умения мне как педагогу, а я постаралась передать их моим воспитанникам.</a:t>
            </a:r>
          </a:p>
          <a:p>
            <a:pPr algn="just"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К.Д.Ушинский:«Учитель живет до тех пор, пока он учится; как только он перестал учиться, в нем умирает учитель».</a:t>
            </a:r>
          </a:p>
          <a:p>
            <a:pPr algn="just">
              <a:lnSpc>
                <a:spcPct val="150000"/>
              </a:lnSpc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:\341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2195736" cy="2263696"/>
          </a:xfrm>
          <a:prstGeom prst="rect">
            <a:avLst/>
          </a:prstGeom>
          <a:noFill/>
        </p:spPr>
      </p:pic>
      <p:pic>
        <p:nvPicPr>
          <p:cNvPr id="7" name="Picture 2" descr="K:\hello_html_m6dbf6c9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51720" cy="2051719"/>
          </a:xfrm>
          <a:prstGeom prst="rect">
            <a:avLst/>
          </a:prstGeom>
          <a:noFill/>
        </p:spPr>
      </p:pic>
      <p:pic>
        <p:nvPicPr>
          <p:cNvPr id="9" name="Picture 2" descr="K:\1485990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60648"/>
            <a:ext cx="4248472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134643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3709907" cy="2564904"/>
          </a:xfrm>
          <a:prstGeom prst="rect">
            <a:avLst/>
          </a:prstGeom>
          <a:noFill/>
        </p:spPr>
      </p:pic>
      <p:pic>
        <p:nvPicPr>
          <p:cNvPr id="10244" name="Picture 4" descr="K:\лучики солнышка играю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8640960" cy="20162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6211" y="2492897"/>
            <a:ext cx="83715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cap="none" spc="0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:\hello_html_m6dbf6c9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39752" cy="2339751"/>
          </a:xfrm>
          <a:prstGeom prst="rect">
            <a:avLst/>
          </a:prstGeom>
          <a:noFill/>
        </p:spPr>
      </p:pic>
      <p:pic>
        <p:nvPicPr>
          <p:cNvPr id="6" name="Picture 2" descr="K:\341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437112"/>
            <a:ext cx="2039301" cy="2163694"/>
          </a:xfrm>
          <a:prstGeom prst="rect">
            <a:avLst/>
          </a:prstGeom>
          <a:noFill/>
        </p:spPr>
      </p:pic>
      <p:pic>
        <p:nvPicPr>
          <p:cNvPr id="7" name="Picture 2" descr="K:\1485990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60648"/>
            <a:ext cx="3672408" cy="1368152"/>
          </a:xfrm>
          <a:prstGeom prst="rect">
            <a:avLst/>
          </a:prstGeom>
          <a:noFill/>
        </p:spPr>
      </p:pic>
      <p:pic>
        <p:nvPicPr>
          <p:cNvPr id="8" name="Picture 6" descr="K:\бабочки пархают все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005064"/>
            <a:ext cx="417646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76672"/>
            <a:ext cx="4248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K:\149948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0127" y="404664"/>
            <a:ext cx="1863873" cy="14910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628800"/>
            <a:ext cx="6840759" cy="33239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*Образовательные области</a:t>
            </a: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000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*Задачи познавательного развития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* продуктивная деятельность</a:t>
            </a: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*Основные виды продуктивной </a:t>
            </a: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Деятельности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*</a:t>
            </a:r>
            <a:r>
              <a:rPr lang="ru-RU" sz="2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2000" u="sng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*Аппликация </a:t>
            </a: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:\149948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2232247" cy="1628800"/>
          </a:xfrm>
          <a:prstGeom prst="rect">
            <a:avLst/>
          </a:prstGeom>
          <a:noFill/>
        </p:spPr>
      </p:pic>
      <p:pic>
        <p:nvPicPr>
          <p:cNvPr id="8" name="Picture 2" descr="K:\3415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437112"/>
            <a:ext cx="2051720" cy="2176871"/>
          </a:xfrm>
          <a:prstGeom prst="rect">
            <a:avLst/>
          </a:prstGeom>
          <a:noFill/>
        </p:spPr>
      </p:pic>
      <p:pic>
        <p:nvPicPr>
          <p:cNvPr id="10" name="Picture 6" descr="K:\бабочки пархают все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5013176"/>
            <a:ext cx="4176464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34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2051720" cy="21768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636912"/>
            <a:ext cx="62390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Социально-комуникативное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развитие;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36712"/>
            <a:ext cx="7114128" cy="1397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Образовательные области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соответствии ФГОС ДО: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284984"/>
            <a:ext cx="4338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Познавательное развитие;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3933056"/>
            <a:ext cx="30653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Речевое развитие;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509120"/>
            <a:ext cx="63232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Художественно-эстетическое развитие;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5229200"/>
            <a:ext cx="365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Физическое развитие.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K:\бабочки пархают все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340768"/>
            <a:ext cx="417646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148599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064" y="0"/>
            <a:ext cx="5176936" cy="908720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80729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моей педагогической деятельности по теме самообразования - создание условий для развития художественно - творческих способностей детей дошкольного возраста в процессе продуктивной деятельности.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повысить собственный уровень знаний по теме путём посещения занятий педагогов;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психолого-педагогической и методической литературы о влиянии продуктивной деятельности на развитие художественно-творческих способностей детей дошкольного возраста;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оформить в группах уголки для детей по продуктивной деятельности;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диагностику художественно – творческих способностей детей дошкольного возраста на начало и конец учебного года;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отобрать и систематизировать формы организации детей, методы и приемы способствующих развитию художественно – творческих способностей детей дошкольного возраста в процессе продуктивной деятельности;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перспективный план работы с детьми.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3" descr="K:\149948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7" y="0"/>
            <a:ext cx="1585949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149948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16632"/>
            <a:ext cx="1368152" cy="1094522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темы: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дошкольный возраст –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сензитивный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период, а значит, он наиболее благоприятен для развития конструктивных способностей, формирования «продуктивной деятельности».</a:t>
            </a: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 участие «продуктивной деятельности» в творческом и интеллектуальном становлении ребенка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развитии инициативы, любознательности, находчивости, которое проявляется в возможности утвердить себя как деятеля, творца и созидателя, управляющего материалами и инструментами, реализующего свои замыслы.</a:t>
            </a:r>
          </a:p>
          <a:p>
            <a:pPr algn="ctr"/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K:\148599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5176936" cy="908720"/>
          </a:xfrm>
          <a:prstGeom prst="rect">
            <a:avLst/>
          </a:prstGeom>
          <a:noFill/>
        </p:spPr>
      </p:pic>
      <p:pic>
        <p:nvPicPr>
          <p:cNvPr id="9" name="Picture 2" descr="K:\341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69160"/>
            <a:ext cx="1874499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149948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16632"/>
            <a:ext cx="1368152" cy="1094522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K:\148599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5176936" cy="908720"/>
          </a:xfrm>
          <a:prstGeom prst="rect">
            <a:avLst/>
          </a:prstGeom>
          <a:noFill/>
        </p:spPr>
      </p:pic>
      <p:pic>
        <p:nvPicPr>
          <p:cNvPr id="9" name="Picture 2" descr="K:\341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69160"/>
            <a:ext cx="1874499" cy="19888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43608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algn="just"/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степени самостоятельности у детей в организации продуктивной индивидуальной и групповой деятельности;</a:t>
            </a:r>
          </a:p>
          <a:p>
            <a:pPr algn="just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сотрудничества в продуктивной деятельности взрослого и воспитанников, воспитанников между собой;</a:t>
            </a:r>
          </a:p>
          <a:p>
            <a:pPr algn="just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 использование новых материалов в уголке творчества детьми;</a:t>
            </a:r>
          </a:p>
          <a:p>
            <a:pPr algn="just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родителей в оформлении творческого уголка, выполнении совместных заданий с детьми.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K:\34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3791" y="5085184"/>
            <a:ext cx="1490209" cy="17728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548680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определены основные направления работы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-выявление творческих способностей детей.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за трудом детей на лепке, аппликации, конструировании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составление плана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-создание благоприятных условий для реализации творческого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потенциала детей. В уголке «Все для творчества» расположены различные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простые и цветные карандаши; акварельные и гуашевые краски, восковые мелки; фломастеры, пластилин и многое другое.)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творческих способностей детей. Для формирования творческих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способностей у дошкольников были применены следующие методы: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наглядный, словесный и практический (показ, упражнение, объяснение,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поисковых ситуаций, беседа, рассматривание иллюстраций). Для того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заинтересовать детей, настроить их на предстоящую деятельность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использованы стихи, загадки, различные сюрпризные моменты. Для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создания эмоционального фона во время работы включались музыкальные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произведения.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-поощрение- стимулирование дальнейшего творческой деятельности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(выставка работ в группе, родительском уголке; украшение группы;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поделок в игровой деятельности)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1916832"/>
          <a:ext cx="77768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K:\птичка летит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52536" y="1556792"/>
            <a:ext cx="3707904" cy="2664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836712"/>
            <a:ext cx="5832648" cy="8640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виды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продуктивной деятельности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9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K:\hello_html_m6dbf6c9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195736" cy="2476126"/>
          </a:xfrm>
          <a:prstGeom prst="rect">
            <a:avLst/>
          </a:prstGeom>
          <a:noFill/>
        </p:spPr>
      </p:pic>
      <p:pic>
        <p:nvPicPr>
          <p:cNvPr id="7" name="Picture 6" descr="K:\бабочки пархают все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1628800"/>
            <a:ext cx="309634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hello_html_m6dbf6c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21513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548680"/>
            <a:ext cx="5328592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8460432" y="638132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Admin\Рабочий стол\фото дети2016\DSCN2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124744"/>
            <a:ext cx="7056784" cy="5544616"/>
          </a:xfrm>
          <a:prstGeom prst="rect">
            <a:avLst/>
          </a:prstGeom>
          <a:noFill/>
        </p:spPr>
      </p:pic>
      <p:pic>
        <p:nvPicPr>
          <p:cNvPr id="7" name="Picture 2" descr="K:\341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81130"/>
            <a:ext cx="1835696" cy="1947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521</Words>
  <Application>Microsoft Office PowerPoint</Application>
  <PresentationFormat>Экран (4:3)</PresentationFormat>
  <Paragraphs>66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56</cp:revision>
  <dcterms:created xsi:type="dcterms:W3CDTF">2016-03-29T10:25:26Z</dcterms:created>
  <dcterms:modified xsi:type="dcterms:W3CDTF">2019-05-30T19:35:40Z</dcterms:modified>
</cp:coreProperties>
</file>