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5" r:id="rId5"/>
    <p:sldId id="268" r:id="rId6"/>
    <p:sldId id="269" r:id="rId7"/>
    <p:sldId id="273" r:id="rId8"/>
    <p:sldId id="277" r:id="rId9"/>
    <p:sldId id="278" r:id="rId10"/>
    <p:sldId id="280" r:id="rId11"/>
    <p:sldId id="281" r:id="rId12"/>
    <p:sldId id="283" r:id="rId13"/>
    <p:sldId id="286" r:id="rId14"/>
    <p:sldId id="287" r:id="rId15"/>
    <p:sldId id="289" r:id="rId16"/>
    <p:sldId id="290" r:id="rId17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F2AC-E417-490F-99D3-0AF604B4320B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2FB6-ADCF-43A6-A8D9-EE411420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62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F2AC-E417-490F-99D3-0AF604B4320B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2FB6-ADCF-43A6-A8D9-EE411420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46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F2AC-E417-490F-99D3-0AF604B4320B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2FB6-ADCF-43A6-A8D9-EE411420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F2AC-E417-490F-99D3-0AF604B4320B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2FB6-ADCF-43A6-A8D9-EE411420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32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F2AC-E417-490F-99D3-0AF604B4320B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2FB6-ADCF-43A6-A8D9-EE411420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50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F2AC-E417-490F-99D3-0AF604B4320B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2FB6-ADCF-43A6-A8D9-EE411420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38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F2AC-E417-490F-99D3-0AF604B4320B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2FB6-ADCF-43A6-A8D9-EE411420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18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F2AC-E417-490F-99D3-0AF604B4320B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2FB6-ADCF-43A6-A8D9-EE411420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41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F2AC-E417-490F-99D3-0AF604B4320B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2FB6-ADCF-43A6-A8D9-EE411420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4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F2AC-E417-490F-99D3-0AF604B4320B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2FB6-ADCF-43A6-A8D9-EE411420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82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F2AC-E417-490F-99D3-0AF604B4320B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2FB6-ADCF-43A6-A8D9-EE411420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64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5F2AC-E417-490F-99D3-0AF604B4320B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B2FB6-ADCF-43A6-A8D9-EE411420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6711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4" Type="http://schemas.openxmlformats.org/officeDocument/2006/relationships/image" Target="../media/image1.pn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/>
              <a:t>Фотоальбом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/>
              <a:t>Пользователь </a:t>
            </a:r>
            <a:r>
              <a:rPr lang="en-US"/>
              <a:t>Windows</a:t>
            </a:r>
            <a:endParaRPr lang="ru-RU"/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295725" y="0"/>
            <a:ext cx="11753385" cy="68580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18161" y="2256311"/>
            <a:ext cx="10177153" cy="16343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МЫ БЕЗ ДЕЛА НЕ СИДИМ</a:t>
            </a:r>
          </a:p>
        </p:txBody>
      </p:sp>
      <p:pic>
        <p:nvPicPr>
          <p:cNvPr id="10" name="Юрий Чичков - Волшебный цветок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51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7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324_1529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1" y="0"/>
            <a:ext cx="1142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7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324_1531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8" y="0"/>
            <a:ext cx="571203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0"/>
            <a:ext cx="5592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6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324_1531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6" y="0"/>
            <a:ext cx="559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551" y="0"/>
            <a:ext cx="5568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324_1549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2" y="0"/>
            <a:ext cx="556037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68" y="0"/>
            <a:ext cx="5900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1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324_1549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2" y="0"/>
            <a:ext cx="583350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044" y="0"/>
            <a:ext cx="5817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1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325_095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3954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47" y="0"/>
            <a:ext cx="5909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325_0951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83078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17" y="0"/>
            <a:ext cx="6088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1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110_1004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83127"/>
            <a:ext cx="6008913" cy="67748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83127"/>
            <a:ext cx="5688281" cy="681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6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110_1006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26"/>
            <a:ext cx="5937662" cy="68223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63" y="35626"/>
            <a:ext cx="6136637" cy="682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7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113_1609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5" y="0"/>
            <a:ext cx="569910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042" y="23750"/>
            <a:ext cx="5866410" cy="683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1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113_1614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16" y="0"/>
            <a:ext cx="596141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" y="0"/>
            <a:ext cx="5569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6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113_1614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0" y="0"/>
            <a:ext cx="570015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4" y="0"/>
            <a:ext cx="6020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8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323_1014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6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323_1014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35" y="0"/>
            <a:ext cx="11519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2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324_1528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2" y="213756"/>
            <a:ext cx="541514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39" y="0"/>
            <a:ext cx="5890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2C373E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</Words>
  <Application>Microsoft Office PowerPoint</Application>
  <PresentationFormat>Широкоэкранный</PresentationFormat>
  <Paragraphs>3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Фотоальбом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Пользователь Windows</dc:creator>
  <cp:lastModifiedBy>Неизвестный пользователь</cp:lastModifiedBy>
  <cp:revision>2</cp:revision>
  <dcterms:created xsi:type="dcterms:W3CDTF">2020-04-10T14:21:45Z</dcterms:created>
  <dcterms:modified xsi:type="dcterms:W3CDTF">2020-04-10T15:54:07Z</dcterms:modified>
</cp:coreProperties>
</file>