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3" d="100"/>
          <a:sy n="83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2" y="188640"/>
            <a:ext cx="889932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rainbow.xn--194-mdd4c4a.xn--p1ai/images/paste1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342059"/>
            <a:ext cx="8288089" cy="611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8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61938"/>
            <a:ext cx="8645525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Раиса\Desktop\паспорт\эмблема-солнышко-групп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2200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980728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chemeClr val="accent1"/>
                </a:solidFill>
              </a:rPr>
              <a:t>эмблема</a:t>
            </a:r>
            <a:endParaRPr lang="ru-RU" sz="28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4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8640960" cy="633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5946775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42977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436095" y="1844824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нас 20 деток:</a:t>
            </a:r>
          </a:p>
          <a:p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15 девочек и 5 мальчико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6651" y="476672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Сетка занятий</a:t>
            </a:r>
            <a:endParaRPr lang="ru-RU" sz="28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172" y="1690754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9.00-9.10 Речевое развитие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речи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9.20-9.30 Физическое развитие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в помещении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4886" y="1772816"/>
            <a:ext cx="3327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9.00-9.10 Художественно-эстетическое развитие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9.20-9.30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занятие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2560" y="3517450"/>
            <a:ext cx="3173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9.00-9.10 Познавательное развитие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ФЭМП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9.20-9.30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5091211"/>
            <a:ext cx="3309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9.00-9.10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предметным и социальным окружением</a:t>
            </a:r>
            <a:r>
              <a:rPr lang="en-US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миром  природы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9.20-9.30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в помещении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4886" y="5185977"/>
            <a:ext cx="2751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9.00-9.10 Речевое развитие 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9.20-9.30 Художественно-эстетическое развитие 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занятие</a:t>
            </a:r>
          </a:p>
          <a:p>
            <a:pPr lvl="0"/>
            <a:endParaRPr lang="ru-RU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фотки\Группа2\20171121_110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04046" y="3789040"/>
            <a:ext cx="3744417" cy="239393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фотки\Группа2\P_20180201_100406_HDR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754" y="260647"/>
            <a:ext cx="5756154" cy="30231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фотки\Группа2\15191096629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2743200" cy="439248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фотки\Группа2\P_20171206_155701_1_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81580"/>
            <a:ext cx="2352270" cy="338778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949" y="5014239"/>
            <a:ext cx="2324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Вот так день за днем очень весело живем!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</TotalTime>
  <Words>82</Words>
  <Application>Microsoft Office PowerPoint</Application>
  <PresentationFormat>Экран (4:3)</PresentationFormat>
  <Paragraphs>15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Раиса</cp:lastModifiedBy>
  <cp:revision>16</cp:revision>
  <dcterms:created xsi:type="dcterms:W3CDTF">2018-04-25T16:56:55Z</dcterms:created>
  <dcterms:modified xsi:type="dcterms:W3CDTF">2018-05-03T10:18:21Z</dcterms:modified>
</cp:coreProperties>
</file>