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5760" y="2511380"/>
            <a:ext cx="11572956" cy="136516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проект по теме: «Маленькие помощники»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88687" y="5203065"/>
            <a:ext cx="3490174" cy="450760"/>
          </a:xfrm>
        </p:spPr>
        <p:txBody>
          <a:bodyPr/>
          <a:lstStyle/>
          <a:p>
            <a:r>
              <a:rPr lang="ru-RU" dirty="0" smtClean="0"/>
              <a:t>Воспитатель: Афонина Т. 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4063210"/>
            <a:ext cx="4541091" cy="264518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4294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1070" y="375513"/>
            <a:ext cx="8963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Складывание </a:t>
            </a:r>
            <a:r>
              <a:rPr lang="ru-RU" sz="24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расстановка детской </a:t>
            </a:r>
            <a:r>
              <a:rPr lang="ru-RU" sz="24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литературы на книжной полке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6371" y="2116370"/>
            <a:ext cx="5688055" cy="34386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43022" y="2074947"/>
            <a:ext cx="5688050" cy="35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0887" y="475376"/>
            <a:ext cx="5466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«Подарим няне красивое ведро и веник</a:t>
            </a:r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69" y="2215568"/>
            <a:ext cx="4417454" cy="24848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202071" y="1030309"/>
            <a:ext cx="3983865" cy="22409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2301" y="1030309"/>
            <a:ext cx="2702258" cy="4340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796797" y="3593205"/>
            <a:ext cx="4762322" cy="26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805" y="321972"/>
            <a:ext cx="2366493" cy="31553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066" y="520877"/>
            <a:ext cx="2492282" cy="33613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877" y="457653"/>
            <a:ext cx="2586037" cy="34878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4746" y="265188"/>
            <a:ext cx="2482733" cy="33485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495" y="3591591"/>
            <a:ext cx="2438667" cy="32515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7710" y="3219000"/>
            <a:ext cx="2632389" cy="35098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0188" y="59212"/>
            <a:ext cx="3950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какие мы помощники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978" y="3219000"/>
            <a:ext cx="2017759" cy="358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8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186" y="502276"/>
            <a:ext cx="7826062" cy="586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7279" y="257578"/>
            <a:ext cx="10174309" cy="6196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 Black" panose="020B0A04020102020204" pitchFamily="34" charset="0"/>
              </a:rPr>
              <a:t>Актуальность:</a:t>
            </a:r>
            <a:endParaRPr lang="ru-RU" sz="2000" dirty="0">
              <a:latin typeface="Arial Black" panose="020B0A04020102020204" pitchFamily="34" charset="0"/>
            </a:endParaRPr>
          </a:p>
          <a:p>
            <a:pPr algn="just"/>
            <a:r>
              <a:rPr lang="ru-RU" sz="2000" i="1" dirty="0">
                <a:latin typeface="Arial Black" panose="020B0A04020102020204" pitchFamily="34" charset="0"/>
              </a:rPr>
              <a:t>Дети всегда в своих играх, помыслах – «зеркало общества».</a:t>
            </a:r>
            <a:endParaRPr lang="ru-RU" sz="2000" dirty="0">
              <a:latin typeface="Arial Black" panose="020B0A04020102020204" pitchFamily="34" charset="0"/>
            </a:endParaRPr>
          </a:p>
          <a:p>
            <a:pPr algn="just"/>
            <a:r>
              <a:rPr lang="ru-RU" sz="2000" dirty="0">
                <a:latin typeface="Arial Black" panose="020B0A04020102020204" pitchFamily="34" charset="0"/>
              </a:rPr>
              <a:t>Труд детей дошкольного возраста является важнейшим средством воспитания. Весь процесс воспитания детей в детском саду может и должен быть организован так, чтобы они научились понимать пользу и необходимость труда для себя и для коллектива. Относиться к работе с любовью, видеть в ней радость – необходимое условие для проявления творчества личности, ее талантов</a:t>
            </a:r>
            <a:r>
              <a:rPr lang="ru-RU" sz="2000" dirty="0" smtClean="0">
                <a:latin typeface="Arial Black" panose="020B0A04020102020204" pitchFamily="34" charset="0"/>
              </a:rPr>
              <a:t>. </a:t>
            </a:r>
          </a:p>
          <a:p>
            <a:pPr algn="just"/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проекта: </a:t>
            </a:r>
            <a:r>
              <a:rPr lang="ru-RU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Дать понятие о труде в общем смысле слова: взрослых, сверстников через наблюдение, через трудовую деятельность, через беседы и игры.</a:t>
            </a:r>
            <a:r>
              <a:rPr lang="ru-RU" sz="20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Привлечь детей к выполнению трудовых поручений.</a:t>
            </a:r>
            <a:endParaRPr lang="ru-RU" sz="20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20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Развить трудолюбие и желание помочь.</a:t>
            </a:r>
            <a:endParaRPr lang="ru-RU" sz="20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Развить познавательные способности.</a:t>
            </a:r>
            <a:endParaRPr lang="ru-RU" sz="20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Развить коммуникативные навыки.</a:t>
            </a:r>
            <a:endParaRPr lang="ru-RU" sz="20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Научить детей узнавать и называть некоторые трудовые действия.</a:t>
            </a:r>
            <a:endParaRPr lang="ru-RU" sz="20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Сформировать различные представления об орудиях труда.</a:t>
            </a:r>
            <a:endParaRPr lang="ru-RU" sz="2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2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546" y="320830"/>
            <a:ext cx="2751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«Труд взрослых – прачка»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25425" y="2574364"/>
            <a:ext cx="4703532" cy="26457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57578" y="1545466"/>
            <a:ext cx="5087155" cy="2861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964448" y="1972479"/>
            <a:ext cx="4778062" cy="268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186" y="373487"/>
            <a:ext cx="6433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Посещение </a:t>
            </a:r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кухни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17747" y="1982411"/>
            <a:ext cx="5666704" cy="318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9135" y="320830"/>
            <a:ext cx="3689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Посещение медицинского </a:t>
            </a:r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кабинета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996225" y="1068945"/>
            <a:ext cx="8585917" cy="482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6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2699" y="459328"/>
            <a:ext cx="4057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«Моем, моем чисто-чисто…»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62810" y="1929413"/>
            <a:ext cx="5665151" cy="31866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70" y="1056310"/>
            <a:ext cx="2979594" cy="52990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65354" y="1056310"/>
            <a:ext cx="3009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(Стирка </a:t>
            </a:r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кукольного </a:t>
            </a:r>
            <a:r>
              <a:rPr lang="ru-RU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белья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мытьё </a:t>
            </a:r>
            <a:r>
              <a:rPr lang="ru-RU" dirty="0">
                <a:solidFill>
                  <a:schemeClr val="bg1"/>
                </a:solidFill>
              </a:rPr>
              <a:t>игрового </a:t>
            </a:r>
            <a:r>
              <a:rPr lang="ru-RU" dirty="0" smtClean="0">
                <a:solidFill>
                  <a:schemeClr val="bg1"/>
                </a:solidFill>
              </a:rPr>
              <a:t>материала)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123" y="373487"/>
            <a:ext cx="7786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Дежурство детей в столовой зоне группы (помощь няне</a:t>
            </a:r>
            <a:r>
              <a:rPr lang="ru-RU" sz="24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979056" y="1894650"/>
            <a:ext cx="5573572" cy="31351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44888" y="3637595"/>
            <a:ext cx="3972688" cy="22346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8875" y="3889439"/>
            <a:ext cx="3650327" cy="20533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751527" y="1146219"/>
            <a:ext cx="4716530" cy="265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7580" y="311120"/>
            <a:ext cx="5718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Привитие навыков </a:t>
            </a:r>
            <a:r>
              <a:rPr lang="ru-RU" sz="24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самообслуживания</a:t>
            </a:r>
          </a:p>
          <a:p>
            <a:r>
              <a:rPr lang="ru-RU" sz="24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(сложим сами </a:t>
            </a:r>
            <a:r>
              <a:rPr lang="ru-RU" sz="24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салфетки)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33316" y="2085682"/>
            <a:ext cx="5413301" cy="30449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56067" y="1880313"/>
            <a:ext cx="5197343" cy="29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36676" y="270456"/>
            <a:ext cx="7212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Уборка за собой игрушек после самостоятельных игр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654740" y="2772616"/>
            <a:ext cx="4154034" cy="23366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76838" y="1919436"/>
            <a:ext cx="3993764" cy="22464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14592" y="2854789"/>
            <a:ext cx="4056848" cy="2281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26209" y="2205105"/>
            <a:ext cx="4134121" cy="23254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50436" y="3120206"/>
            <a:ext cx="3709118" cy="208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7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лосы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108</TotalTime>
  <Words>157</Words>
  <Application>Microsoft Office PowerPoint</Application>
  <PresentationFormat>Произвольный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Полосы</vt:lpstr>
      <vt:lpstr>проект по теме: «Маленькие помощники»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 теме: «Маленькие помощники»</dc:title>
  <dc:creator>admin</dc:creator>
  <cp:lastModifiedBy>1</cp:lastModifiedBy>
  <cp:revision>15</cp:revision>
  <dcterms:created xsi:type="dcterms:W3CDTF">2019-12-01T16:02:39Z</dcterms:created>
  <dcterms:modified xsi:type="dcterms:W3CDTF">2020-02-13T09:45:55Z</dcterms:modified>
</cp:coreProperties>
</file>