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432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1</cp:lastModifiedBy>
  <cp:revision>6</cp:revision>
  <cp:lastPrinted>2020-08-27T06:47:42Z</cp:lastPrinted>
  <dcterms:created xsi:type="dcterms:W3CDTF">2020-08-26T12:20:38Z</dcterms:created>
  <dcterms:modified xsi:type="dcterms:W3CDTF">2020-10-08T12:13:21Z</dcterms:modified>
</cp:coreProperties>
</file>