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70" r:id="rId4"/>
    <p:sldId id="261" r:id="rId5"/>
    <p:sldId id="265" r:id="rId6"/>
    <p:sldId id="263" r:id="rId7"/>
    <p:sldId id="273" r:id="rId8"/>
    <p:sldId id="267" r:id="rId9"/>
    <p:sldId id="27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ocuments\Cs8kJhHXEAA32_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-381000"/>
            <a:ext cx="11430000" cy="7620000"/>
          </a:xfrm>
          <a:prstGeom prst="rect">
            <a:avLst/>
          </a:prstGeom>
          <a:noFill/>
        </p:spPr>
      </p:pic>
      <p:pic>
        <p:nvPicPr>
          <p:cNvPr id="5123" name="Picture 3" descr="C:\Users\1\Documents\1957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43040" y="-385763"/>
            <a:ext cx="11430080" cy="7629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ocuments\image (4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123825"/>
            <a:ext cx="9753600" cy="6610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cuments\depositphotos_14121323-stock-photo-national-ensemble-of-young-guy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36" y="-142900"/>
            <a:ext cx="9929882" cy="700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ocuments\log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 descr="C:\Users\1\Documents\image (4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\Documents\image (4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857280"/>
            <a:ext cx="9753600" cy="91440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ocuments\1147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1\Documents\image (4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1" name="Picture 3" descr="C:\Users\1\Documents\Vyoshenskaya_scale_800x600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ё</a:t>
            </a:r>
            <a:endParaRPr lang="ru-RU" dirty="0"/>
          </a:p>
        </p:txBody>
      </p:sp>
      <p:pic>
        <p:nvPicPr>
          <p:cNvPr id="5122" name="Picture 2" descr="C:\Users\1\Documents\1-840x5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</Words>
  <Application>Microsoft Office PowerPoint</Application>
  <PresentationFormat>Экран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ё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ё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43</cp:revision>
  <dcterms:created xsi:type="dcterms:W3CDTF">2019-03-21T21:01:14Z</dcterms:created>
  <dcterms:modified xsi:type="dcterms:W3CDTF">2019-03-23T02:50:24Z</dcterms:modified>
</cp:coreProperties>
</file>