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0" r:id="rId4"/>
    <p:sldId id="261" r:id="rId5"/>
    <p:sldId id="265" r:id="rId6"/>
    <p:sldId id="263" r:id="rId7"/>
    <p:sldId id="273" r:id="rId8"/>
    <p:sldId id="267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cuments\Cs8kJhHXEAA32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  <p:pic>
        <p:nvPicPr>
          <p:cNvPr id="5123" name="Picture 3" descr="C:\Users\1\Documents\1957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40" y="-385763"/>
            <a:ext cx="11430080" cy="762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cuments\image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23825"/>
            <a:ext cx="975360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cuments\depositphotos_14121323-stock-photo-national-ensemble-of-young-gu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142900"/>
            <a:ext cx="9929882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cuments\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1\Documents\image (4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ocuments\image (4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857280"/>
            <a:ext cx="9753600" cy="9144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cuments\1147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ocuments\image (4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1\Documents\Vyoshenskaya_scale_800x600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5122" name="Picture 2" descr="C:\Users\1\Documents\1-840x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ё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2019-03-21T21:01:14Z</dcterms:created>
  <dcterms:modified xsi:type="dcterms:W3CDTF">2019-03-23T02:50:24Z</dcterms:modified>
</cp:coreProperties>
</file>