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71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80" autoAdjust="0"/>
  </p:normalViewPr>
  <p:slideViewPr>
    <p:cSldViewPr>
      <p:cViewPr varScale="1">
        <p:scale>
          <a:sx n="71" d="100"/>
          <a:sy n="71" d="100"/>
        </p:scale>
        <p:origin x="-11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7355160" cy="19442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Конспект НОД по лепке во второй младшей группе «Самолёты стоят на аэродроме»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5589240"/>
            <a:ext cx="4762872" cy="536923"/>
          </a:xfrm>
        </p:spPr>
        <p:txBody>
          <a:bodyPr/>
          <a:lstStyle/>
          <a:p>
            <a:pPr algn="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Подготовила  воспитатель: Эпатова Е.Н.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446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Подвижная игра «Самолеты»</a:t>
            </a:r>
            <a:endParaRPr lang="ru-RU" dirty="0"/>
          </a:p>
        </p:txBody>
      </p:sp>
      <p:pic>
        <p:nvPicPr>
          <p:cNvPr id="5122" name="Picture 2" descr="C:\Documents and Settings\Admin\Рабочий стол\Новая папка (3)\DSCN25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980728"/>
            <a:ext cx="7488832" cy="54223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Новая папка (3)\DSCN25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332656"/>
            <a:ext cx="7488832" cy="61237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Рабочий стол\Новая папка (3)\DSCN25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4" y="404664"/>
            <a:ext cx="7416824" cy="60516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Рабочий стол\Новая папка (3)\DSCN25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4" y="620688"/>
            <a:ext cx="7416824" cy="5835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7265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Итог занятия.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Documents and Settings\Admin\Рабочий стол\Новая папка (3)\DSCN24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3528" y="908720"/>
            <a:ext cx="7560840" cy="55476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32856"/>
            <a:ext cx="7239000" cy="108012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Спасибо за внимание.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7571184" cy="51845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 занятия: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учить детей лепить предмет, состоящий из двух частей одинаковой формы, вылепленных из удлинённых кусков пластилина.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Программное содержание: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закреплять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умение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раскатывать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куски пластилина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продольными движениями ладоней и сплющивать между ладонями для получения нужной формы.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Демонстрационный материал: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игрушечные самолёты, картинки с изображением разных видов самолетов, видео информация.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Раздаточный материал: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пластилин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дощечка для моделирования, картонка-подставка для готовой поделки.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5040560" cy="63408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Просмотр моделей самолетов по ноутбуку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Рабочий стол\Новая папка (3)\DSCN25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7056784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Рабочий стол\Новая папка (3)\DSCN25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560840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274638"/>
            <a:ext cx="3240360" cy="63408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Показ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Admin\Рабочий стол\Новая папка (3)\DSCN24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7128792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Admin\Рабочий стол\Новая папка (3)\DSCN24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1560" y="692696"/>
            <a:ext cx="7200800" cy="5763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Рабочий стол\Новая папка (3)\DSCN24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7632847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4466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Самостоятельная Работа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Admin\Рабочий стол\Новая папка (3)\DSCN24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3528" y="1052736"/>
            <a:ext cx="7704856" cy="5403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Новая папка (3)\DSCN24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9552" y="476672"/>
            <a:ext cx="7344816" cy="59796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296</TotalTime>
  <Words>111</Words>
  <Application>Microsoft Office PowerPoint</Application>
  <PresentationFormat>Экран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Изящная</vt:lpstr>
      <vt:lpstr>Конспект НОД по лепке во второй младшей группе «Самолёты стоят на аэродроме» </vt:lpstr>
      <vt:lpstr>Слайд 2</vt:lpstr>
      <vt:lpstr>Просмотр моделей самолетов по ноутбуку</vt:lpstr>
      <vt:lpstr>Слайд 4</vt:lpstr>
      <vt:lpstr>Показ </vt:lpstr>
      <vt:lpstr>Слайд 6</vt:lpstr>
      <vt:lpstr>Слайд 7</vt:lpstr>
      <vt:lpstr>Самостоятельная Работа</vt:lpstr>
      <vt:lpstr>Слайд 9</vt:lpstr>
      <vt:lpstr>Подвижная игра «Самолеты»</vt:lpstr>
      <vt:lpstr>Слайд 11</vt:lpstr>
      <vt:lpstr>Слайд 12</vt:lpstr>
      <vt:lpstr>Слайд 13</vt:lpstr>
      <vt:lpstr>Итог занятия.</vt:lpstr>
      <vt:lpstr>Спасибо за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Лепим из пластилина: самолет дети группы №:6  </dc:title>
  <cp:lastModifiedBy>RePack by SPecialiST</cp:lastModifiedBy>
  <cp:revision>31</cp:revision>
  <dcterms:modified xsi:type="dcterms:W3CDTF">2017-02-27T15:37:12Z</dcterms:modified>
</cp:coreProperties>
</file>