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99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47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27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21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9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84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3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286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32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04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4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4140E-D20C-40A8-BFBC-2C202DE429D6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EE60C-182B-486F-A289-EA5C6ED04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7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«Народный дом» </a:t>
            </a:r>
            <a:b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 Шолохова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419600"/>
            <a:ext cx="9144000" cy="8382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Бурьянова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Сергеевна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uzlome_Donskie_kazachi_pesni_-_Kak_za_Donom_za_rekojj_kazaki_gulyayut_344372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960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4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6"/>
    </mc:Choice>
    <mc:Fallback>
      <p:transition spd="slow" advTm="10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7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572094"/>
            <a:ext cx="10429875" cy="5866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31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4"/>
    </mc:Choice>
    <mc:Fallback>
      <p:transition spd="slow" advTm="10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454819"/>
            <a:ext cx="10687050" cy="6107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64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2"/>
    </mc:Choice>
    <mc:Fallback>
      <p:transition spd="slow" advTm="1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411360"/>
            <a:ext cx="10715625" cy="6027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01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9"/>
    </mc:Choice>
    <mc:Fallback>
      <p:transition spd="slow" advTm="1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381000"/>
            <a:ext cx="10972798" cy="6172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18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3"/>
    </mc:Choice>
    <mc:Fallback>
      <p:transition spd="slow" advTm="1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71475"/>
            <a:ext cx="10803466" cy="6076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20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2"/>
    </mc:Choice>
    <mc:Fallback>
      <p:transition spd="slow" advTm="1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7" y="495300"/>
            <a:ext cx="10713863" cy="5681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43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74"/>
    </mc:Choice>
    <mc:Fallback>
      <p:transition spd="slow" advTm="1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74650"/>
            <a:ext cx="4343400" cy="6121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15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3"/>
    </mc:Choice>
    <mc:Fallback>
      <p:transition spd="slow" advTm="1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</Words>
  <Application>Microsoft Office PowerPoint</Application>
  <PresentationFormat>Широкоэкранный</PresentationFormat>
  <Paragraphs>3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Экскурсия в музей «Народный дом»  М.А. Шолохова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в музей «Народный дом» М.А. Шолохова</dc:title>
  <dc:creator>Я</dc:creator>
  <cp:lastModifiedBy>Я</cp:lastModifiedBy>
  <cp:revision>5</cp:revision>
  <dcterms:created xsi:type="dcterms:W3CDTF">2020-05-28T15:08:08Z</dcterms:created>
  <dcterms:modified xsi:type="dcterms:W3CDTF">2020-05-28T16:06:17Z</dcterms:modified>
</cp:coreProperties>
</file>