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9" r:id="rId7"/>
    <p:sldId id="260" r:id="rId8"/>
    <p:sldId id="261" r:id="rId9"/>
    <p:sldId id="262" r:id="rId10"/>
    <p:sldId id="263" r:id="rId11"/>
    <p:sldId id="264" r:id="rId12"/>
    <p:sldId id="267" r:id="rId13"/>
    <p:sldId id="265" r:id="rId14"/>
    <p:sldId id="268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-60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Зимушка - зима»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5048" y="4636394"/>
            <a:ext cx="3683358" cy="62140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Воспитатель: Афонина Т. А.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86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85582" y="366997"/>
            <a:ext cx="2090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Подвижные игры 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686" y="551663"/>
            <a:ext cx="4726546" cy="26586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4897" y="3685904"/>
            <a:ext cx="5204261" cy="29273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449" y="3655652"/>
            <a:ext cx="5311820" cy="29878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4897" y="812954"/>
            <a:ext cx="4971245" cy="279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37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3961" y="259604"/>
            <a:ext cx="3169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Продуктивная деятельность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53197">
            <a:off x="310507" y="133164"/>
            <a:ext cx="2323765" cy="41311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79696">
            <a:off x="9486162" y="259604"/>
            <a:ext cx="2349523" cy="41769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9520" y="1066406"/>
            <a:ext cx="2289220" cy="40697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362" y="628936"/>
            <a:ext cx="2327547" cy="41378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0936" y="1066406"/>
            <a:ext cx="2441351" cy="43401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58355" y="5872766"/>
            <a:ext cx="6546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Коллективная работа «Птички на заснеженном дереве»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22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888" y="231821"/>
            <a:ext cx="2166065" cy="38507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0251" y="141668"/>
            <a:ext cx="2645737" cy="47035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973" y="141668"/>
            <a:ext cx="5655257" cy="28977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8235" y="3438585"/>
            <a:ext cx="5344732" cy="28132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4888" y="4250028"/>
            <a:ext cx="2412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Рисование «Украсим варежку»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56845" y="3039414"/>
            <a:ext cx="2970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Аппликация «Снеговик»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56845" y="6308818"/>
            <a:ext cx="2512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Лепка «Снегурочка»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53650" y="5061397"/>
            <a:ext cx="2678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Аппликация «Зайчик»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75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26546" y="272512"/>
            <a:ext cx="3353826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Выставка творческих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0292" y="661208"/>
            <a:ext cx="5280338" cy="29701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448" y="128789"/>
            <a:ext cx="2632858" cy="46806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6546" y="3375981"/>
            <a:ext cx="5906084" cy="33221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729" y="4327303"/>
            <a:ext cx="4214845" cy="23708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4761" y="329425"/>
            <a:ext cx="2272000" cy="403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50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10705">
            <a:off x="-227483" y="630373"/>
            <a:ext cx="5317113" cy="29881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44658">
            <a:off x="6577505" y="805556"/>
            <a:ext cx="5443783" cy="30621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810" y="3805172"/>
            <a:ext cx="5171559" cy="30528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6401" y="3805172"/>
            <a:ext cx="4803820" cy="270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76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05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939" y="257576"/>
            <a:ext cx="11745533" cy="599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Организовать все виды детской деятельности (игровой, коммуникативной, трудовой, познавательно-исследовательской, продуктивной, музыкально-художественной, чтения художественной литературы) вокруг темы «Зима» и Новогоднего праздника.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Расширять представления о характерных особенностях зимней природы.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Организовать наблюдения за птицами, прилетающими на участок, подкармливать их. Учить наблюдать за птицами, не беспокоя их и не причиняя им вреда.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Способствовать обучению замечать красоту зимней природы: деревья в снежном уборе, пушистый снег, прозрачные льдинки и т. д. и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Побуждать детей участвовать в катании с горки, на санках, лепке поделок из снега, украшении снежных построек.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Воспитывать бережное отношение к своему здоровью, здоровью других детей.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Организовывать подвижные игры с правилами на зимнюю тему.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Развивать желание детей петь Новогодние песенки, читать стихи, выполнять танцевальные движения.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Формировать потребности в чтении, как источнике новых знаний об окружающем.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Развивать продуктивную деятельность детей, совершенствовать навыки и умения в рисовании, лепке, аппликации; развивать творческое способности;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 Формировать первичные представления о выразительных возможностях музыки; ее способности передавать различные эмоции, настроение.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11. Создавать у детей радостное настроение посредством привлечения к праздничным мероприятиям.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56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08372" y="502276"/>
            <a:ext cx="1922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прогулке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698" y="379416"/>
            <a:ext cx="4559121" cy="25645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6765" y="90152"/>
            <a:ext cx="2645737" cy="47035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428" y="3490175"/>
            <a:ext cx="5100034" cy="28687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7654" y="2054657"/>
            <a:ext cx="2529827" cy="449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2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1869" y="141668"/>
            <a:ext cx="40844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Опыты со снегом и льдом 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17" y="141668"/>
            <a:ext cx="2209532" cy="39280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7109" y="603333"/>
            <a:ext cx="2342212" cy="41639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4095" y="603333"/>
            <a:ext cx="2272306" cy="40396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1175" y="0"/>
            <a:ext cx="2368908" cy="42113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8947" y="141668"/>
            <a:ext cx="2349523" cy="41769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230565">
            <a:off x="7386007" y="2409144"/>
            <a:ext cx="2910207" cy="517370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97455" y="4642988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каждом маленьком ребенке И мальчишке и девчонке Есть по двести грамм вопросов</a:t>
            </a:r>
          </a:p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«Что?», «зачем?» и «почему?»! Надо всё ему измерить,</a:t>
            </a:r>
          </a:p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 опыте проверить.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все «потому»!</a:t>
            </a:r>
            <a:endParaRPr lang="ru-RU" sz="2000" b="1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64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86" y="473079"/>
            <a:ext cx="4762322" cy="26788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6347" y="3551995"/>
            <a:ext cx="4940594" cy="27790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1346" y="682607"/>
            <a:ext cx="2586659" cy="45985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43459" y="72969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2A2A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всё – эксперименты </a:t>
            </a:r>
            <a:r>
              <a:rPr lang="ru-RU" sz="2000" b="1" dirty="0" smtClean="0">
                <a:solidFill>
                  <a:srgbClr val="2A2A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2A2A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Интересные </a:t>
            </a:r>
            <a:r>
              <a:rPr lang="ru-RU" sz="2000" b="1" dirty="0">
                <a:solidFill>
                  <a:srgbClr val="2A2A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моменты!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15272" y="873189"/>
            <a:ext cx="2918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Снег с прогулки принесли: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Он беленький, холодный</a:t>
            </a:r>
            <a:endParaRPr lang="ru-RU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152" y="4198513"/>
            <a:ext cx="2725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А мы его покрасим –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Теперь он малиновый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21511" y="5417605"/>
            <a:ext cx="32063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Ой, что же со снегом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случилось?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Он растаял и превратился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в водичку.. 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55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02219">
            <a:off x="167411" y="615585"/>
            <a:ext cx="4716530" cy="26530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6542" y="2720663"/>
            <a:ext cx="2133466" cy="37928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1814" y="167425"/>
            <a:ext cx="4602052" cy="25886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801">
            <a:off x="552156" y="3845080"/>
            <a:ext cx="4716530" cy="26530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2688">
            <a:off x="6460433" y="2511381"/>
            <a:ext cx="2368908" cy="421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56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031" y="278973"/>
            <a:ext cx="141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Новый год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986" y="141668"/>
            <a:ext cx="1871998" cy="24959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2619" y="278973"/>
            <a:ext cx="5213347" cy="34755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94" y="2962141"/>
            <a:ext cx="2793555" cy="37545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5403" y="3574234"/>
            <a:ext cx="2094963" cy="31424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2515" y="648305"/>
            <a:ext cx="2277597" cy="34163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9127" y="463639"/>
            <a:ext cx="1800445" cy="32143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48530" y="4533363"/>
            <a:ext cx="32762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0000"/>
                </a:solidFill>
                <a:latin typeface="open sans"/>
              </a:rPr>
              <a:t>Соберется </a:t>
            </a:r>
            <a:r>
              <a:rPr lang="ru-RU" b="1" dirty="0">
                <a:solidFill>
                  <a:srgbClr val="000000"/>
                </a:solidFill>
                <a:latin typeface="open sans"/>
              </a:rPr>
              <a:t>возле елки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solidFill>
                  <a:srgbClr val="000000"/>
                </a:solidFill>
                <a:latin typeface="open sans"/>
              </a:rPr>
              <a:t>Развеселый хоровод: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solidFill>
                  <a:srgbClr val="000000"/>
                </a:solidFill>
                <a:latin typeface="open sans"/>
              </a:rPr>
              <a:t>Лисы, зайцы, белки, волки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solidFill>
                  <a:srgbClr val="000000"/>
                </a:solidFill>
                <a:latin typeface="open sans"/>
              </a:rPr>
              <a:t>Все встречают Новый год!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8393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3814" y="334851"/>
            <a:ext cx="39151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Игровая деятельность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6686" y="565683"/>
            <a:ext cx="2491190" cy="44287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923" y="796516"/>
            <a:ext cx="5215944" cy="29339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3211" y="1017431"/>
            <a:ext cx="2405130" cy="427578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72992" y="4559121"/>
            <a:ext cx="35588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open sans"/>
              </a:rPr>
              <a:t>У меня свои заботы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solidFill>
                  <a:srgbClr val="000000"/>
                </a:solidFill>
                <a:latin typeface="open sans"/>
              </a:rPr>
              <a:t>Начинаются с утра.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solidFill>
                  <a:srgbClr val="000000"/>
                </a:solidFill>
                <a:latin typeface="open sans"/>
              </a:rPr>
              <a:t>Детский сад – моя работа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solidFill>
                  <a:srgbClr val="000000"/>
                </a:solidFill>
                <a:latin typeface="open sans"/>
              </a:rPr>
              <a:t>И учёба, и игра.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9056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61720" y="565529"/>
            <a:ext cx="3553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Просмотр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мультфильмов о зиме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3492" y="1030311"/>
            <a:ext cx="9968249" cy="560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0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468</TotalTime>
  <Words>377</Words>
  <Application>Microsoft Office PowerPoint</Application>
  <PresentationFormat>Произвольный</PresentationFormat>
  <Paragraphs>44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Контур</vt:lpstr>
      <vt:lpstr>Проект «Зимушка - зима»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«Зимушка - зима»</dc:title>
  <dc:creator>Dell</dc:creator>
  <cp:lastModifiedBy>1</cp:lastModifiedBy>
  <cp:revision>21</cp:revision>
  <dcterms:created xsi:type="dcterms:W3CDTF">2019-01-30T08:16:54Z</dcterms:created>
  <dcterms:modified xsi:type="dcterms:W3CDTF">2019-03-19T09:46:58Z</dcterms:modified>
</cp:coreProperties>
</file>