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58E-F38A-4910-9042-6308999B0EF9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93711-4258-4F38-BBC3-D88AA335957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58E-F38A-4910-9042-6308999B0EF9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93711-4258-4F38-BBC3-D88AA33595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58E-F38A-4910-9042-6308999B0EF9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93711-4258-4F38-BBC3-D88AA33595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58E-F38A-4910-9042-6308999B0EF9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93711-4258-4F38-BBC3-D88AA33595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58E-F38A-4910-9042-6308999B0EF9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93711-4258-4F38-BBC3-D88AA335957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58E-F38A-4910-9042-6308999B0EF9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93711-4258-4F38-BBC3-D88AA33595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58E-F38A-4910-9042-6308999B0EF9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93711-4258-4F38-BBC3-D88AA33595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58E-F38A-4910-9042-6308999B0EF9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93711-4258-4F38-BBC3-D88AA33595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58E-F38A-4910-9042-6308999B0EF9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93711-4258-4F38-BBC3-D88AA33595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58E-F38A-4910-9042-6308999B0EF9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93711-4258-4F38-BBC3-D88AA33595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58E-F38A-4910-9042-6308999B0EF9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6993711-4258-4F38-BBC3-D88AA335957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E9A758E-F38A-4910-9042-6308999B0EF9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993711-4258-4F38-BBC3-D88AA3359572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1862" y="548680"/>
            <a:ext cx="7851648" cy="298609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Консультация  для педагогов </a:t>
            </a:r>
            <a:r>
              <a:rPr lang="ru-RU" sz="3200" b="1" dirty="0" smtClean="0"/>
              <a:t>: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«Поддержка </a:t>
            </a:r>
            <a:r>
              <a:rPr lang="ru-RU" sz="3200" b="1" dirty="0"/>
              <a:t>взрослыми положительного и доброжелательного отношения детей друг к другу и взаимодействия детей друг с другом в разных видах </a:t>
            </a:r>
            <a:r>
              <a:rPr lang="ru-RU" sz="3200" b="1" dirty="0" smtClean="0"/>
              <a:t>деятельности»</a:t>
            </a:r>
            <a:br>
              <a:rPr lang="ru-RU" sz="3200" b="1" dirty="0" smtClean="0"/>
            </a:br>
            <a:r>
              <a:rPr lang="ru-RU" sz="2400" dirty="0" smtClean="0"/>
              <a:t>подготовила педагог – психолог Власенко Л.И</a:t>
            </a:r>
            <a:r>
              <a:rPr lang="ru-RU" sz="3200" dirty="0" smtClean="0"/>
              <a:t>.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286256"/>
            <a:ext cx="7854696" cy="69488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Picture 3" descr="C:\Users\Оператор\Documents\image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488" y="3861048"/>
            <a:ext cx="3000396" cy="2214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827584" y="76470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 </a:t>
            </a:r>
          </a:p>
          <a:p>
            <a:pPr algn="ctr">
              <a:buNone/>
            </a:pPr>
            <a:r>
              <a:rPr lang="ru-RU" dirty="0" smtClean="0"/>
              <a:t>  </a:t>
            </a:r>
            <a:r>
              <a:rPr lang="ru-RU" dirty="0"/>
              <a:t>Стиль общения педагога с детьми, его ценностные установки отражаются в отношениях детей между собой, в психологическом </a:t>
            </a:r>
            <a:r>
              <a:rPr lang="ru-RU" dirty="0" smtClean="0"/>
              <a:t>микроклимате </a:t>
            </a:r>
            <a:r>
              <a:rPr lang="ru-RU" dirty="0"/>
              <a:t>группы.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Users\Оператор\Documents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298" y="3143248"/>
            <a:ext cx="3711122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/>
              <a:t>К ребенку </a:t>
            </a:r>
            <a:r>
              <a:rPr lang="ru-RU" b="1" dirty="0"/>
              <a:t>необходимо обращаться по имени</a:t>
            </a:r>
            <a:r>
              <a:rPr lang="ru-RU" dirty="0"/>
              <a:t>, исключив из обращения фамилии (исключение: для уточнения к кому именно обращается воспитатель при  наличии двух и более детей с данным именем), а уж тем более прозвища.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dirty="0"/>
              <a:t>Недопустимо игнорировать ребенка или тем более дискриминировать его по половому, национальному признаку, отдавать предпочтение одному ребенку и относиться с пренебрежением к другому, противопоставлять детей друг другу,  акцентировать внимание детей на недостатках ребенка.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Оператор\Documents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8" y="1571612"/>
            <a:ext cx="3096344" cy="2019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Для развития полноценного общения детей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401080" cy="4483113"/>
          </a:xfrm>
        </p:spPr>
        <p:txBody>
          <a:bodyPr>
            <a:normAutofit/>
          </a:bodyPr>
          <a:lstStyle/>
          <a:p>
            <a:r>
              <a:rPr lang="ru-RU" dirty="0"/>
              <a:t>во-первых, это </a:t>
            </a:r>
            <a:r>
              <a:rPr lang="ru-RU" dirty="0" smtClean="0"/>
              <a:t>организация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/>
              <a:t>совместной деятельности детей; </a:t>
            </a:r>
            <a:endParaRPr lang="ru-RU" dirty="0" smtClean="0"/>
          </a:p>
          <a:p>
            <a:r>
              <a:rPr lang="ru-RU" dirty="0" smtClean="0"/>
              <a:t>во-вторых</a:t>
            </a:r>
            <a:r>
              <a:rPr lang="ru-RU" dirty="0"/>
              <a:t>, это формирование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их </a:t>
            </a:r>
            <a:r>
              <a:rPr lang="ru-RU" dirty="0"/>
              <a:t>субъектного </a:t>
            </a:r>
            <a:r>
              <a:rPr lang="ru-RU" dirty="0" smtClean="0"/>
              <a:t>взаимодействия.</a:t>
            </a:r>
          </a:p>
          <a:p>
            <a:endParaRPr lang="ru-RU" dirty="0"/>
          </a:p>
          <a:p>
            <a:pPr algn="ctr">
              <a:buNone/>
            </a:pPr>
            <a:r>
              <a:rPr lang="ru-RU" i="1" dirty="0"/>
              <a:t>Именно взрослый помогает ребенку «открыть» сверстника и увидеть в нем такое же существо, как он сам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Важно </a:t>
            </a:r>
            <a:r>
              <a:rPr lang="ru-RU" dirty="0"/>
              <a:t>уделять внимание взаимодействию детей друг с другом  с учетом </a:t>
            </a:r>
            <a:r>
              <a:rPr lang="ru-RU" dirty="0" err="1"/>
              <a:t>гендерного</a:t>
            </a:r>
            <a:r>
              <a:rPr lang="ru-RU" dirty="0"/>
              <a:t> подхода к воспитанию (половой принадлежности</a:t>
            </a:r>
            <a:r>
              <a:rPr lang="ru-RU" dirty="0" smtClean="0"/>
              <a:t>).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4" name="Picture 3" descr="C:\Users\Оператор\Documents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488" y="3714752"/>
            <a:ext cx="3549013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   Наиболее </a:t>
            </a:r>
            <a:r>
              <a:rPr lang="ru-RU" dirty="0"/>
              <a:t>распространенным методом формирования социальных и нравственных чувств </a:t>
            </a:r>
            <a:r>
              <a:rPr lang="ru-RU" b="1" dirty="0"/>
              <a:t>считается осознание эмоциональных состояний, своеобразная рефлексия, обогащение словаря эмоций, овладение своеобразной «азбукой чувств</a:t>
            </a:r>
            <a:r>
              <a:rPr lang="ru-RU" b="1" dirty="0" smtClean="0"/>
              <a:t>»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4" name="Picture 2" descr="C:\Users\Оператор\Documents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64" y="3857628"/>
            <a:ext cx="3296766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Базовые принципы воспитания гуманных отношений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181484"/>
          </a:xfrm>
        </p:spPr>
        <p:txBody>
          <a:bodyPr>
            <a:normAutofit/>
          </a:bodyPr>
          <a:lstStyle/>
          <a:p>
            <a:pPr fontAlgn="base"/>
            <a:r>
              <a:rPr lang="ru-RU" dirty="0" smtClean="0"/>
              <a:t>1</a:t>
            </a:r>
            <a:r>
              <a:rPr lang="ru-RU" dirty="0"/>
              <a:t>. </a:t>
            </a:r>
            <a:r>
              <a:rPr lang="ru-RU" dirty="0" err="1"/>
              <a:t>Безоценочность</a:t>
            </a:r>
            <a:r>
              <a:rPr lang="ru-RU" dirty="0"/>
              <a:t>. </a:t>
            </a:r>
          </a:p>
          <a:p>
            <a:pPr fontAlgn="base"/>
            <a:r>
              <a:rPr lang="ru-RU" dirty="0"/>
              <a:t>2. Отказ от реальных предметов и игрушек. </a:t>
            </a:r>
          </a:p>
          <a:p>
            <a:pPr fontAlgn="base"/>
            <a:r>
              <a:rPr lang="ru-RU" dirty="0"/>
              <a:t>3. Отсутствие соревновательного начала в играх. </a:t>
            </a:r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02" y="3714752"/>
            <a:ext cx="3500462" cy="271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</TotalTime>
  <Words>197</Words>
  <Application>Microsoft Office PowerPoint</Application>
  <PresentationFormat>Экран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Консультация  для педагогов :  «Поддержка взрослыми положительного и доброжелательного отношения детей друг к другу и взаимодействия детей друг с другом в разных видах деятельности» подготовила педагог – психолог Власенко Л.И. </vt:lpstr>
      <vt:lpstr>Презентация PowerPoint</vt:lpstr>
      <vt:lpstr>Презентация PowerPoint</vt:lpstr>
      <vt:lpstr>Презентация PowerPoint</vt:lpstr>
      <vt:lpstr>Для развития полноценного общения детей</vt:lpstr>
      <vt:lpstr>Презентация PowerPoint</vt:lpstr>
      <vt:lpstr>Презентация PowerPoint</vt:lpstr>
      <vt:lpstr>Базовые принципы воспитания гуманных отношений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Поддержка взрослыми положительного и доброжелательного отношения детей друг к другу и взаимодействия детей друг с другом в разных видах деятельности.</dc:title>
  <dc:creator>SVETLANA</dc:creator>
  <cp:lastModifiedBy>Ангелина Власенко</cp:lastModifiedBy>
  <cp:revision>4</cp:revision>
  <dcterms:created xsi:type="dcterms:W3CDTF">2015-02-06T04:09:13Z</dcterms:created>
  <dcterms:modified xsi:type="dcterms:W3CDTF">2021-06-15T15:42:04Z</dcterms:modified>
</cp:coreProperties>
</file>