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57" r:id="rId4"/>
    <p:sldId id="262" r:id="rId5"/>
    <p:sldId id="268" r:id="rId6"/>
    <p:sldId id="263" r:id="rId7"/>
    <p:sldId id="260" r:id="rId8"/>
    <p:sldId id="261" r:id="rId9"/>
    <p:sldId id="265" r:id="rId10"/>
    <p:sldId id="266" r:id="rId11"/>
    <p:sldId id="267" r:id="rId12"/>
    <p:sldId id="264" r:id="rId13"/>
    <p:sldId id="269" r:id="rId14"/>
    <p:sldId id="270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A2E82-0302-44E3-B138-CCA9F2A9A41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75CA6-7231-452F-9126-B21B95A73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ownloads\Gubki_-_bantikom_-_Gubki_bantikom_obrezannaya_(iPlayer.f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pedsovet.su/_ld/354/95456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539552" y="548680"/>
            <a:ext cx="8208912" cy="208823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Группа № 11 «Радуга»</a:t>
            </a:r>
          </a:p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представляет 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17414" name="Picture 6" descr="https://ds05.infourok.ru/uploads/ex/12a7/00023586-f31bad45/img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08920"/>
            <a:ext cx="8423920" cy="3744416"/>
          </a:xfrm>
          <a:prstGeom prst="rect">
            <a:avLst/>
          </a:prstGeom>
          <a:noFill/>
        </p:spPr>
      </p:pic>
      <p:pic>
        <p:nvPicPr>
          <p:cNvPr id="12" name="Gubki_-_bantikom_-_Gubki_bantikom_obrezanna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IMG-20200410-WA00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23554" name="Picture 2" descr="http://pedsovet.su/_ld/354/95456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Рисунок 9" descr="IMG-20200410-WA0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4299942" cy="5733256"/>
          </a:xfrm>
          <a:prstGeom prst="rect">
            <a:avLst/>
          </a:prstGeom>
        </p:spPr>
      </p:pic>
      <p:pic>
        <p:nvPicPr>
          <p:cNvPr id="11" name="Рисунок 10" descr="IMG-20200410-WA00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5106" y="548680"/>
            <a:ext cx="4195366" cy="5688632"/>
          </a:xfrm>
          <a:prstGeom prst="rect">
            <a:avLst/>
          </a:prstGeom>
        </p:spPr>
      </p:pic>
    </p:spTree>
  </p:cSld>
  <p:clrMapOvr>
    <a:masterClrMapping/>
  </p:clrMapOvr>
  <p:transition advClick="0" advTm="2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IMG-20200410-WA00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0668" y="1600200"/>
            <a:ext cx="4442663" cy="4525963"/>
          </a:xfrm>
        </p:spPr>
      </p:pic>
      <p:pic>
        <p:nvPicPr>
          <p:cNvPr id="24578" name="Picture 2" descr="http://pedsovet.su/_ld/354/95456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Рисунок 10" descr="IMG-20200410-WA00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76672"/>
            <a:ext cx="3851920" cy="4657725"/>
          </a:xfrm>
          <a:prstGeom prst="rect">
            <a:avLst/>
          </a:prstGeom>
        </p:spPr>
      </p:pic>
      <p:pic>
        <p:nvPicPr>
          <p:cNvPr id="12" name="Рисунок 11" descr="IMG-20200410-WA01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4608512" cy="5445224"/>
          </a:xfrm>
          <a:prstGeom prst="rect">
            <a:avLst/>
          </a:prstGeom>
        </p:spPr>
      </p:pic>
    </p:spTree>
  </p:cSld>
  <p:clrMapOvr>
    <a:masterClrMapping/>
  </p:clrMapOvr>
  <p:transition advClick="0" advTm="2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IMG-20200410-WA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5758" y="1600200"/>
            <a:ext cx="2312484" cy="4525963"/>
          </a:xfrm>
        </p:spPr>
      </p:pic>
      <p:pic>
        <p:nvPicPr>
          <p:cNvPr id="21506" name="Picture 2" descr="http://pedsovet.su/_ld/354/95456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Рисунок 9" descr="IMG-20200410-WA0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3888432" cy="6192688"/>
          </a:xfrm>
          <a:prstGeom prst="rect">
            <a:avLst/>
          </a:prstGeom>
        </p:spPr>
      </p:pic>
      <p:pic>
        <p:nvPicPr>
          <p:cNvPr id="11" name="Рисунок 10" descr="IMG-20200410-WA0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04664"/>
            <a:ext cx="3900488" cy="5904656"/>
          </a:xfrm>
          <a:prstGeom prst="rect">
            <a:avLst/>
          </a:prstGeom>
        </p:spPr>
      </p:pic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IMG-20200410-WA00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26626" name="Picture 2" descr="http://pedsovet.su/_ld/354/95456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Рисунок 10" descr="IMG-20200410-WA0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3795886" cy="5616624"/>
          </a:xfrm>
          <a:prstGeom prst="rect">
            <a:avLst/>
          </a:prstGeom>
        </p:spPr>
      </p:pic>
      <p:pic>
        <p:nvPicPr>
          <p:cNvPr id="12" name="Рисунок 11" descr="IMG-20200410-WA00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620688"/>
            <a:ext cx="4248472" cy="5013176"/>
          </a:xfrm>
          <a:prstGeom prst="rect">
            <a:avLst/>
          </a:prstGeom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IMG-20200410-WA0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Picture 2" descr="http://pedsovet.su/_ld/354/95456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Рисунок 9" descr="IMG-20200410-WA0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4104456" cy="5997285"/>
          </a:xfrm>
          <a:prstGeom prst="rect">
            <a:avLst/>
          </a:prstGeom>
        </p:spPr>
      </p:pic>
      <p:pic>
        <p:nvPicPr>
          <p:cNvPr id="11" name="Рисунок 10" descr="IMG-20200410-WA00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32656"/>
            <a:ext cx="4032448" cy="5949280"/>
          </a:xfrm>
          <a:prstGeom prst="rect">
            <a:avLst/>
          </a:prstGeom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354/95456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071678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2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edsovet.su/_ld/354/95456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pbs.twimg.com/media/D3xCk5NW0AE5ooB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8136904" cy="57606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pedsovet.su/_ld/354/95456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https://www.sunhome.ru/i/cards/41/virtualnaya-otkritka-na-den-bratev-i-sester.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24936" cy="6364088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-20200410-WA00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5068" y="1600200"/>
            <a:ext cx="4493864" cy="4525963"/>
          </a:xfrm>
        </p:spPr>
      </p:pic>
      <p:pic>
        <p:nvPicPr>
          <p:cNvPr id="19458" name="Picture 2" descr="http://pedsovet.su/_ld/354/95456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80" name="Picture 44" descr="C:\Users\Admin\Desktop\Новая КВИТАНЦИИ папка\IMG-20200410-WA0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4248472" cy="5685126"/>
          </a:xfrm>
          <a:prstGeom prst="rect">
            <a:avLst/>
          </a:prstGeom>
          <a:noFill/>
        </p:spPr>
      </p:pic>
      <p:pic>
        <p:nvPicPr>
          <p:cNvPr id="14381" name="Picture 45" descr="C:\Users\Admin\Desktop\Новая КВИТАНЦИИ папка\IMG-20200410-WA0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620688"/>
            <a:ext cx="3900419" cy="5085184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pedsovet.su/_ld/354/95456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3" name="Picture 1" descr="C:\Users\Admin\Desktop\Новая КВИТАНЦИИ папка\IMG-20200410-WA0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2808312" cy="4680520"/>
          </a:xfrm>
          <a:prstGeom prst="rect">
            <a:avLst/>
          </a:prstGeom>
          <a:noFill/>
        </p:spPr>
      </p:pic>
      <p:pic>
        <p:nvPicPr>
          <p:cNvPr id="13314" name="Picture 2" descr="C:\Users\Admin\Desktop\Новая КВИТАНЦИИ папка\IMG-20200410-WA0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764704"/>
            <a:ext cx="2880320" cy="5328592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124744"/>
            <a:ext cx="2592288" cy="489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IMG-20200410-WA00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20482" name="Picture 2" descr="http://pedsovet.su/_ld/354/95456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571480"/>
            <a:ext cx="5710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89" name="Picture 1" descr="C:\Users\Admin\Desktop\Новая КВИТАНЦИИ папка\IMG-20200410-WA0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4664"/>
            <a:ext cx="2448272" cy="4824536"/>
          </a:xfrm>
          <a:prstGeom prst="rect">
            <a:avLst/>
          </a:prstGeom>
          <a:noFill/>
        </p:spPr>
      </p:pic>
      <p:pic>
        <p:nvPicPr>
          <p:cNvPr id="12" name="Рисунок 11" descr="IMG-20200410-WA0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068960"/>
            <a:ext cx="3528392" cy="3528392"/>
          </a:xfrm>
          <a:prstGeom prst="rect">
            <a:avLst/>
          </a:prstGeom>
        </p:spPr>
      </p:pic>
      <p:pic>
        <p:nvPicPr>
          <p:cNvPr id="13" name="Рисунок 12" descr="IMG-20200410-WA00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476672"/>
            <a:ext cx="2520280" cy="4752528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76672"/>
            <a:ext cx="316835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IMG-20200410-WA0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  <p:pic>
        <p:nvPicPr>
          <p:cNvPr id="17410" name="Picture 2" descr="http://pedsovet.su/_ld/354/95456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Рисунок 9" descr="IMG-20200410-WA00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92896"/>
            <a:ext cx="2880320" cy="4149080"/>
          </a:xfrm>
          <a:prstGeom prst="rect">
            <a:avLst/>
          </a:prstGeom>
        </p:spPr>
      </p:pic>
      <p:pic>
        <p:nvPicPr>
          <p:cNvPr id="11" name="Рисунок 10" descr="IMG-20200410-WA00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60648"/>
            <a:ext cx="3202454" cy="4797152"/>
          </a:xfrm>
          <a:prstGeom prst="rect">
            <a:avLst/>
          </a:prstGeom>
        </p:spPr>
      </p:pic>
      <p:pic>
        <p:nvPicPr>
          <p:cNvPr id="12" name="Рисунок 11" descr="IMG-20200410-WA00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1052736"/>
            <a:ext cx="2880320" cy="4896544"/>
          </a:xfrm>
          <a:prstGeom prst="rect">
            <a:avLst/>
          </a:prstGeom>
        </p:spPr>
      </p:pic>
    </p:spTree>
  </p:cSld>
  <p:clrMapOvr>
    <a:masterClrMapping/>
  </p:clrMapOvr>
  <p:transition advTm="2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IMG-20200410-WA00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1615" y="1600200"/>
            <a:ext cx="3620770" cy="4525963"/>
          </a:xfrm>
        </p:spPr>
      </p:pic>
      <p:pic>
        <p:nvPicPr>
          <p:cNvPr id="18434" name="Picture 2" descr="http://pedsovet.su/_ld/354/95456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Рисунок 9" descr="IMG-20200410-WA00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8208912" cy="5949280"/>
          </a:xfrm>
          <a:prstGeom prst="rect">
            <a:avLst/>
          </a:prstGeom>
        </p:spPr>
      </p:pic>
    </p:spTree>
  </p:cSld>
  <p:clrMapOvr>
    <a:masterClrMapping/>
  </p:clrMapOvr>
  <p:transition advClick="0" advTm="2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-20200410-WA0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25758" y="1600200"/>
            <a:ext cx="2092483" cy="4525963"/>
          </a:xfrm>
        </p:spPr>
      </p:pic>
      <p:pic>
        <p:nvPicPr>
          <p:cNvPr id="22530" name="Picture 2" descr="http://pedsovet.su/_ld/354/95456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 descr="IMG-20200410-WA0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404664"/>
            <a:ext cx="4032448" cy="5921009"/>
          </a:xfrm>
          <a:prstGeom prst="rect">
            <a:avLst/>
          </a:prstGeom>
        </p:spPr>
      </p:pic>
      <p:pic>
        <p:nvPicPr>
          <p:cNvPr id="10" name="Рисунок 9" descr="IMG-20200410-WA00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04664"/>
            <a:ext cx="3888432" cy="5832648"/>
          </a:xfrm>
          <a:prstGeom prst="rect">
            <a:avLst/>
          </a:prstGeom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11</Words>
  <Application>Microsoft Office PowerPoint</Application>
  <PresentationFormat>Экран (4:3)</PresentationFormat>
  <Paragraphs>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34</cp:revision>
  <dcterms:created xsi:type="dcterms:W3CDTF">2016-04-18T09:41:31Z</dcterms:created>
  <dcterms:modified xsi:type="dcterms:W3CDTF">2020-04-10T16:57:37Z</dcterms:modified>
</cp:coreProperties>
</file>