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0" r:id="rId10"/>
    <p:sldId id="271" r:id="rId11"/>
    <p:sldId id="269" r:id="rId12"/>
    <p:sldId id="268" r:id="rId13"/>
    <p:sldId id="276" r:id="rId14"/>
    <p:sldId id="275" r:id="rId15"/>
    <p:sldId id="267" r:id="rId16"/>
    <p:sldId id="272" r:id="rId17"/>
    <p:sldId id="266" r:id="rId18"/>
    <p:sldId id="265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38C4C-7103-4C3F-98B4-B82892355E2F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7CADE-C269-49E8-B840-DAED4A71E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51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7CADE-C269-49E8-B840-DAED4A71E1C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367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99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68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21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45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123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82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3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2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74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1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48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75FB2-D87F-4211-A5DA-85D787EA5458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4DFF-D60B-432A-8A2A-D0E147AB74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35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 «Здоровый образ жизни»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0" name="Picture 2" descr="C:\Users\Раиса\Documents\спорт\9C6rCdHf1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Текст надписи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00192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Гафиуллина Р.И.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478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6" descr="3962645d34e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332656"/>
            <a:ext cx="46805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 marL="1371600" lvl="4">
              <a:buFont typeface="Wingdings" pitchFamily="2" charset="2"/>
              <a:buChar char="ü"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cs typeface="Arial" pitchFamily="34" charset="0"/>
              </a:rPr>
              <a:t>Самомассаж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cs typeface="Arial" pitchFamily="34" charset="0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cs typeface="Arial" pitchFamily="34" charset="0"/>
              </a:rPr>
            </a:b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37444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Самомассаж необходим для повышения сопротивляемости организма, для улучшения обменных процессов, </a:t>
            </a:r>
            <a:r>
              <a:rPr lang="ru-RU" sz="2000" b="1" dirty="0" err="1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лимфо</a:t>
            </a:r>
            <a:r>
              <a:rPr lang="ru-RU" sz="2000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 кровообращения.</a:t>
            </a:r>
            <a:r>
              <a:rPr lang="ru-RU" b="1" dirty="0">
                <a:solidFill>
                  <a:srgbClr val="000099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2000" b="1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амомассаж</a:t>
            </a:r>
            <a:r>
              <a:rPr lang="ru-RU" sz="2000" b="1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рекомендуется проводить 2-3 раза в день на занятиях, </a:t>
            </a:r>
            <a:r>
              <a:rPr lang="ru-RU" sz="2000" b="1" dirty="0" err="1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физминутках</a:t>
            </a:r>
            <a:r>
              <a:rPr lang="ru-RU" sz="2000" b="1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прогулках до 5 минут (малышам), от 3-5 упр., между которыми проводить расслабление мышц. Каждое упр. выполняется 8 раз: по 4 раза для правой и левой руки.</a:t>
            </a:r>
            <a:endParaRPr lang="ru-RU" sz="2000" b="1" dirty="0">
              <a:solidFill>
                <a:srgbClr val="DADAD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Раиса\Desktop\папка ЗДОРОВЬЯ\SAM_5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633" y="404664"/>
            <a:ext cx="4068000" cy="271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Раиса\Desktop\папка ЗДОРОВЬЯ\SAM_58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852000" cy="28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838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Рациональное питание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7"/>
            <a:ext cx="46040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Первый принцип рационального питания: его энергетическая ценность должна соответствовать энергетическим затратам организма. 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Второй принцип рационального питания – соответствие химического состава пищевых веществ физиологическим потребностям организма.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Максимальное разнообразие питания определяет третий принцип рационального питания. 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Наконец, соблюдение оптимального режима питания определяет четвертый принцип рационального питания.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C:\Users\детсадсад\Desktop\S7304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857750"/>
            <a:ext cx="2727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Раиса\Desktop\Новая папка (4)\SAM_5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632" y="3573016"/>
            <a:ext cx="40320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DCIM\100PHOTO\SAM_59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480" y="1124747"/>
            <a:ext cx="3060000" cy="229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29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Личная гигиена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59285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Это широкое понятие, включающее в себя выполнение правил, которые способствуют сохранению и укреплению здоровья человека</a:t>
            </a:r>
          </a:p>
        </p:txBody>
      </p:sp>
      <p:pic>
        <p:nvPicPr>
          <p:cNvPr id="7" name="Picture 8" descr="F:\Новая папка\DCIM\100SSCAM\S7304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28945"/>
            <a:ext cx="3566170" cy="320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Раиса\Desktop\папка ЗДОРОВЬЯ\SAM_5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00" y="3429000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аиса\Desktop\папка ЗДОРОВЬЯ\SAM_5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000" y="3227833"/>
            <a:ext cx="4248000" cy="31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29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15"/>
            <a:ext cx="7848872" cy="558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85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гигиена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59285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Это широкое понятие, включающее в себя выполнение правил, которые способствуют сохранению и укреплению здоровья человека</a:t>
            </a:r>
          </a:p>
        </p:txBody>
      </p:sp>
      <p:pic>
        <p:nvPicPr>
          <p:cNvPr id="7" name="Picture 8" descr="F:\Новая папка\DCIM\100SSCAM\S73042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28945"/>
            <a:ext cx="3566170" cy="320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Раиса\Desktop\папка ЗДОРОВЬЯ\SAM_59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00" y="3429000"/>
            <a:ext cx="4176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аиса\Desktop\папка ЗДОРОВЬЯ\SAM_59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000" y="3227833"/>
            <a:ext cx="4248000" cy="31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851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3" y="476672"/>
            <a:ext cx="47525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Физкультурный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Arial"/>
              </a:rPr>
              <a:t> </a:t>
            </a:r>
            <a:r>
              <a:rPr lang="ru-RU" sz="4400" b="1" kern="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Arial"/>
              </a:rPr>
              <a:t>       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уголок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 descr="E:\DCIM\100PHOTO\SAM_5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4251" y="1491259"/>
            <a:ext cx="6372000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CIM\100PHOTO\SAM_58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66" y="2420888"/>
            <a:ext cx="4464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29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Раиса\Desktop\папка ЗДОРОВЬЯ\SAM_58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6408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Раиса\Desktop\папка ЗДОРОВЬЯ\SAM_5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Раиса\Desktop\папка ЗДОРОВЬЯ\SAM_58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030" y="2276872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</a:p>
          <a:p>
            <a:pPr lvl="0"/>
            <a:r>
              <a:rPr lang="ru-RU" altLang="ru-RU" sz="4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Игры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20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Закаливание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16"/>
                </a:solidFill>
                <a:effectLst/>
                <a:uLnTx/>
                <a:uFillTx/>
                <a:latin typeface="Garamond"/>
                <a:ea typeface="+mj-ea"/>
                <a:cs typeface="Arial"/>
              </a:rPr>
              <a:t>–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0101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повышает устойчивость организма к природным факторам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772816"/>
            <a:ext cx="431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ru-RU" sz="2800" b="1" kern="0" dirty="0">
                <a:solidFill>
                  <a:srgbClr val="FE8F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/>
              </a:rPr>
              <a:t>Средства закаливания</a:t>
            </a:r>
            <a:endParaRPr lang="ru-RU" sz="2000" b="1" kern="0" dirty="0">
              <a:solidFill>
                <a:srgbClr val="FE8F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/>
            </a:endParaRPr>
          </a:p>
        </p:txBody>
      </p:sp>
      <p:pic>
        <p:nvPicPr>
          <p:cNvPr id="7" name="Picture 2" descr="C:\Documents and Settings\PAVLIN\Desktop\ЗОЖ\su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22320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PAVLIN\Desktop\ЗОЖ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3050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PAVLIN\Desktop\ЗОЖ\images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84763"/>
            <a:ext cx="22320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2296036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FC1604"/>
                </a:solidFill>
                <a:latin typeface="Garamond" pitchFamily="18" charset="0"/>
                <a:cs typeface="Arial" charset="0"/>
              </a:rPr>
              <a:t>1.солнце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81559" y="3167390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CCFFFF"/>
                </a:solidFill>
                <a:latin typeface="Garamond" pitchFamily="18" charset="0"/>
                <a:cs typeface="Arial" charset="0"/>
              </a:rPr>
              <a:t>2. воздух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3167390"/>
            <a:ext cx="2592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>
              <a:solidFill>
                <a:srgbClr val="000099">
                  <a:lumMod val="75000"/>
                </a:srgbClr>
              </a:solidFill>
              <a:latin typeface="Garamond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>
              <a:solidFill>
                <a:srgbClr val="000099">
                  <a:lumMod val="75000"/>
                </a:srgbClr>
              </a:solidFill>
              <a:latin typeface="Garamond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99">
                    <a:lumMod val="75000"/>
                  </a:srgbClr>
                </a:solidFill>
                <a:latin typeface="Garamond" pitchFamily="18" charset="0"/>
                <a:cs typeface="Arial" charset="0"/>
              </a:rPr>
              <a:t>3</a:t>
            </a:r>
            <a:r>
              <a:rPr lang="ru-RU" sz="2800" b="1" dirty="0">
                <a:solidFill>
                  <a:srgbClr val="000099">
                    <a:lumMod val="75000"/>
                  </a:srgbClr>
                </a:solidFill>
                <a:latin typeface="Garamond" pitchFamily="18" charset="0"/>
                <a:cs typeface="Arial" charset="0"/>
              </a:rPr>
              <a:t>. вода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2459298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Раиса\Desktop\лето солнышко\20170728_093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 rot="10800000">
            <a:off x="3531560" y="3487325"/>
            <a:ext cx="5400000" cy="30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Раиса\Desktop\лето солнышко\20170802_092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7620" y="1143021"/>
            <a:ext cx="5796000" cy="403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29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Раиса\Documents\спорт\bud_zdorov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000" y="692696"/>
            <a:ext cx="6948000" cy="52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929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 «Здоровый образ жизни»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700808"/>
            <a:ext cx="8496944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ru-RU" sz="3600" b="1" i="1" kern="0" dirty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Это комплекс оздоровительных мероприятий, обеспечивающих гармоничное развитие и укрепление здоровья, повышение работоспособности людей.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FontTx/>
              <a:buChar char="•"/>
              <a:defRPr/>
            </a:pPr>
            <a:endParaRPr lang="ru-RU" sz="3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84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32657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defRPr/>
            </a:pPr>
            <a:r>
              <a:rPr lang="ru-RU" sz="4000" b="1" kern="0" dirty="0">
                <a:solidFill>
                  <a:srgbClr val="800000"/>
                </a:solidFill>
                <a:latin typeface="Garamond"/>
                <a:cs typeface="Arial"/>
              </a:rPr>
              <a:t>Цели оздоровительной работы     в </a:t>
            </a:r>
            <a:r>
              <a:rPr lang="ru-RU" sz="3200" b="1" kern="0" dirty="0">
                <a:solidFill>
                  <a:srgbClr val="800000"/>
                </a:solidFill>
                <a:latin typeface="Garamond"/>
                <a:cs typeface="Arial"/>
              </a:rPr>
              <a:t>МБДОУ</a:t>
            </a:r>
            <a:r>
              <a:rPr lang="ru-RU" sz="4000" b="1" kern="0" dirty="0">
                <a:solidFill>
                  <a:srgbClr val="800000"/>
                </a:solidFill>
                <a:latin typeface="Garamond"/>
                <a:cs typeface="Arial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88840"/>
            <a:ext cx="7992888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Garamond"/>
                <a:cs typeface="Arial"/>
              </a:rPr>
              <a:t> -  Расширять и закреплять знания детей о здоровом образе жизни;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Garamond"/>
                <a:cs typeface="Arial"/>
              </a:rPr>
              <a:t>   - Совершенствовать физические способности;</a:t>
            </a:r>
          </a:p>
          <a:p>
            <a:pPr marL="342900" marR="0" lvl="0" indent="-342900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Garamond"/>
                <a:cs typeface="Arial"/>
              </a:rPr>
              <a:t>   -  Воспитывать желание вести здоровый образ жизни.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53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72816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Здоровый образ жизни</a:t>
            </a:r>
            <a:r>
              <a:rPr lang="ru-RU" altLang="ru-RU" sz="3200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altLang="ru-RU" dirty="0">
                <a:solidFill>
                  <a:srgbClr val="CCFFFF"/>
                </a:solidFill>
                <a:latin typeface="Garamond" pitchFamily="18" charset="0"/>
                <a:cs typeface="Arial" charset="0"/>
              </a:rPr>
              <a:t>- </a:t>
            </a:r>
            <a:r>
              <a:rPr lang="ru-RU" altLang="ru-RU" sz="2800" dirty="0">
                <a:solidFill>
                  <a:srgbClr val="FFFFFF"/>
                </a:solidFill>
                <a:latin typeface="Garamond" pitchFamily="18" charset="0"/>
                <a:cs typeface="Arial" charset="0"/>
              </a:rPr>
              <a:t>это индивидуальная   система поведения человека, направленная на сохранение и укрепление здоровья.</a:t>
            </a:r>
            <a:r>
              <a:rPr lang="ru-RU" altLang="ru-RU" sz="3600" dirty="0">
                <a:solidFill>
                  <a:srgbClr val="FFFFFF"/>
                </a:solidFill>
                <a:latin typeface="Garamond" pitchFamily="18" charset="0"/>
                <a:cs typeface="Arial" charset="0"/>
              </a:rPr>
              <a:t>                      </a:t>
            </a:r>
            <a:r>
              <a:rPr lang="ru-RU" altLang="ru-RU" sz="3600" dirty="0">
                <a:solidFill>
                  <a:srgbClr val="CCFFFF"/>
                </a:solidFill>
                <a:latin typeface="Garamond" pitchFamily="18" charset="0"/>
                <a:cs typeface="Arial" charset="0"/>
              </a:rPr>
              <a:t/>
            </a:r>
            <a:br>
              <a:rPr lang="ru-RU" altLang="ru-RU" sz="3600" dirty="0">
                <a:solidFill>
                  <a:srgbClr val="CCFFFF"/>
                </a:solidFill>
                <a:latin typeface="Garamond" pitchFamily="18" charset="0"/>
                <a:cs typeface="Arial" charset="0"/>
              </a:rPr>
            </a:br>
            <a:r>
              <a:rPr lang="ru-RU" altLang="ru-RU" sz="3600" i="1" dirty="0">
                <a:solidFill>
                  <a:srgbClr val="FF0000"/>
                </a:solidFill>
                <a:latin typeface="Garamond" pitchFamily="18" charset="0"/>
                <a:cs typeface="Arial" charset="0"/>
              </a:rPr>
              <a:t>Составляющие здорового образа жизни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896474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ru-RU" altLang="ru-RU" sz="2000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Двигательная активность, физическая культура и спорт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ru-RU" altLang="ru-RU" sz="2000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Закаливание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ru-RU" altLang="ru-RU" sz="2000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Рациональный режим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ru-RU" altLang="ru-RU" sz="2000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Рациональное питание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ru-RU" altLang="ru-RU" sz="2000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Личная гигиена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ru-RU" alt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Благоприятная психологическая обстановка в семье и саду</a:t>
            </a:r>
          </a:p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</a:pPr>
            <a:r>
              <a:rPr lang="ru-RU" altLang="ru-RU" sz="2000" dirty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Экологически грамотное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08263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Двигательная активность, физическая культура и спорт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 descr="C:\Users\Раиса\Desktop\папка ЗДОРОВЬЯ\SAM_5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09" y="1628800"/>
            <a:ext cx="273600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иса\Desktop\папка ЗДОРОВЬЯ\SAM_5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03629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аиса\Desktop\папка ЗДОРОВЬЯ\SAM_58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3283" y="3399950"/>
            <a:ext cx="4500000" cy="33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01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Раиса\Desktop\папка ЗДОРОВЬЯ\SAM_59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24" y="3571367"/>
            <a:ext cx="4464000" cy="32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Раиса\Desktop\папка ЗДОРОВЬЯ\SAM_5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96808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Раиса\Desktop\папка ЗДОРОВЬЯ\SAM_59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1367"/>
            <a:ext cx="4464000" cy="32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332657"/>
            <a:ext cx="64917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j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Arial"/>
              </a:rPr>
              <a:t>       Утренняя</a:t>
            </a:r>
            <a:r>
              <a:rPr kumimoji="0" lang="ru-RU" sz="3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Arial"/>
              </a:rPr>
              <a:t>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j-ea"/>
                <a:cs typeface="Arial"/>
              </a:rPr>
              <a:t>          гимнастик</a:t>
            </a:r>
            <a:r>
              <a:rPr kumimoji="0" lang="ru-RU" sz="3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а </a:t>
            </a:r>
            <a:endParaRPr kumimoji="0" lang="ru-RU" sz="1800" b="0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09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AAE2F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j-ea"/>
                <a:cs typeface="Arial"/>
              </a:rPr>
              <a:t>Сон - важное условие для здоровья, бодрости и высокой работоспособности человека.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E:\DCIM\100PHOTO\SAM_5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255"/>
            <a:ext cx="6444000" cy="48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25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После того, как дети проснулись, проводится</a:t>
            </a:r>
            <a:r>
              <a:rPr lang="ru-RU" altLang="ru-RU" sz="2000" b="1" i="1" dirty="0">
                <a:solidFill>
                  <a:srgbClr val="6600C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b="1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гимнастика</a:t>
            </a:r>
            <a:r>
              <a:rPr lang="ru-RU" altLang="ru-RU" sz="2000" b="1" i="1" dirty="0">
                <a:solidFill>
                  <a:srgbClr val="6600C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b="1" i="1" u="sng" dirty="0">
                <a:solidFill>
                  <a:srgbClr val="FF0000"/>
                </a:solidFill>
                <a:latin typeface="Arial" charset="0"/>
                <a:cs typeface="Arial" charset="0"/>
              </a:rPr>
              <a:t>пробуждения</a:t>
            </a:r>
            <a:r>
              <a:rPr lang="ru-RU" altLang="ru-RU" sz="20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ru-RU" altLang="ru-RU" sz="2000" b="1" i="1" dirty="0">
                <a:solidFill>
                  <a:srgbClr val="6600CC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b="1" i="1" dirty="0">
                <a:solidFill>
                  <a:srgbClr val="FFFFFF"/>
                </a:solidFill>
                <a:latin typeface="Arial" charset="0"/>
                <a:cs typeface="Arial" charset="0"/>
              </a:rPr>
              <a:t>Это специально сконструированный комплекс упражнений, позволяющий постепенно разогреть мышцы и поднять настроение.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427037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:\фото дс\S7304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000250"/>
            <a:ext cx="40719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Раиса\Desktop\папка ЗДОРОВЬЯ\SAM_5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11" y="3010091"/>
            <a:ext cx="4428000" cy="33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иса\Desktop\папка ЗДОРОВЬЯ\SAM_59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012" y="1795500"/>
            <a:ext cx="4356000" cy="32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730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6" descr="3962645d34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Раиса\Desktop\папка ЗДОРОВЬЯ\SAM_5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3472" y="1413004"/>
            <a:ext cx="4536000" cy="34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иса\Desktop\папка ЗДОРОВЬЯ\SAM_5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5906" y="383718"/>
            <a:ext cx="4104000" cy="3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аиса\Desktop\папка ЗДОРОВЬЯ\SAM_5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36844"/>
            <a:ext cx="4032000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458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253</Words>
  <Application>Microsoft Office PowerPoint</Application>
  <PresentationFormat>Экран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admin</cp:lastModifiedBy>
  <cp:revision>13</cp:revision>
  <dcterms:created xsi:type="dcterms:W3CDTF">2018-03-11T16:52:12Z</dcterms:created>
  <dcterms:modified xsi:type="dcterms:W3CDTF">2018-04-27T04:52:19Z</dcterms:modified>
</cp:coreProperties>
</file>