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30332" y="674557"/>
            <a:ext cx="6117465" cy="1463335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Посадили «огород» – посмотрите как растет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                              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28079" y="5486402"/>
            <a:ext cx="4310644" cy="57954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Афонина Т.А.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17" y="2888422"/>
            <a:ext cx="5364051" cy="3734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33386" y="2888422"/>
            <a:ext cx="2520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«Радуга»</a:t>
            </a:r>
          </a:p>
        </p:txBody>
      </p:sp>
      <p:pic>
        <p:nvPicPr>
          <p:cNvPr id="6" name="о.   Неизвестен - веселый огород минус (www.hotplayer.ru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bmkLst>
                    <p14:bmk name="Закладка 1" time="0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729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674">
        <p14:reveal/>
      </p:transition>
    </mc:Choice>
    <mc:Fallback xmlns="">
      <p:transition spd="slow" advTm="56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5016" y="440644"/>
            <a:ext cx="3179155" cy="60190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52" y="580258"/>
            <a:ext cx="7374864" cy="55337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039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720">
        <p14:reveal dir="r"/>
      </p:transition>
    </mc:Choice>
    <mc:Fallback xmlns="">
      <p:transition spd="slow" advTm="97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871" y="402167"/>
            <a:ext cx="2586421" cy="46095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77" y="402167"/>
            <a:ext cx="3420247" cy="46095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331" y="258872"/>
            <a:ext cx="2717440" cy="52105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02477" y="5106941"/>
            <a:ext cx="35102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пакеты с семенами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Доставать уже пора.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Хлопотами и делами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наполнится с утра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00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666">
        <p:circle/>
      </p:transition>
    </mc:Choice>
    <mc:Fallback xmlns="">
      <p:transition spd="slow" advTm="1266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55" y="155280"/>
            <a:ext cx="2567128" cy="4953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322" y="155280"/>
            <a:ext cx="2804120" cy="37505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300" y="2969313"/>
            <a:ext cx="4986960" cy="3749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329" y="155280"/>
            <a:ext cx="2283240" cy="49534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52021" y="5606156"/>
            <a:ext cx="3674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80829" y="5108752"/>
            <a:ext cx="45076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C1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я лопаткой</a:t>
            </a:r>
          </a:p>
          <a:p>
            <a:r>
              <a:rPr lang="ru-RU" sz="2400" dirty="0">
                <a:solidFill>
                  <a:srgbClr val="2C1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Вскапываю грядки. </a:t>
            </a:r>
          </a:p>
          <a:p>
            <a:r>
              <a:rPr lang="ru-RU" sz="2400" dirty="0">
                <a:solidFill>
                  <a:srgbClr val="2C1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конечно же полить </a:t>
            </a:r>
          </a:p>
          <a:p>
            <a:r>
              <a:rPr lang="ru-RU" sz="2400" dirty="0">
                <a:solidFill>
                  <a:srgbClr val="2C1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грядки не забыть!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259758"/>
      </p:ext>
    </p:extLst>
  </p:cSld>
  <p:clrMapOvr>
    <a:masterClrMapping/>
  </p:clrMapOvr>
  <p:transition spd="med" advTm="1857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8774" y="2245456"/>
            <a:ext cx="2117703" cy="37648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890" y="411731"/>
            <a:ext cx="2651990" cy="35420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3341" y="205669"/>
            <a:ext cx="2104296" cy="4262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00" y="1425382"/>
            <a:ext cx="2109761" cy="45848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521" y="77076"/>
            <a:ext cx="2368908" cy="42113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91133" y="4590991"/>
            <a:ext cx="56324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C1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росла рассада</a:t>
            </a:r>
          </a:p>
          <a:p>
            <a:r>
              <a:rPr lang="ru-RU" sz="2400" dirty="0">
                <a:solidFill>
                  <a:srgbClr val="2C1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цвели цветы,</a:t>
            </a:r>
          </a:p>
          <a:p>
            <a:r>
              <a:rPr lang="ru-RU" sz="2400" dirty="0">
                <a:solidFill>
                  <a:srgbClr val="2C1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работать рады</a:t>
            </a:r>
          </a:p>
          <a:p>
            <a:r>
              <a:rPr lang="ru-RU" sz="2400" dirty="0">
                <a:solidFill>
                  <a:srgbClr val="2C1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Хоть до темноты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415082"/>
      </p:ext>
    </p:extLst>
  </p:cSld>
  <p:clrMapOvr>
    <a:masterClrMapping/>
  </p:clrMapOvr>
  <p:transition spd="slow" advTm="1739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266" y="2620519"/>
            <a:ext cx="3065351" cy="4134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905" y="242911"/>
            <a:ext cx="3939862" cy="3939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586" y="3037801"/>
            <a:ext cx="2120319" cy="3769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3169" y="242911"/>
            <a:ext cx="2618973" cy="34919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52905" y="4428018"/>
            <a:ext cx="36060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Садоводам грех лениться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какой же тут покой?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Стоит, стоит торопиться.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тепла подать рукой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49" y="242911"/>
            <a:ext cx="2072820" cy="41456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1187081"/>
      </p:ext>
    </p:extLst>
  </p:cSld>
  <p:clrMapOvr>
    <a:masterClrMapping/>
  </p:clrMapOvr>
  <p:transition spd="slow" advTm="1776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7" y="0"/>
            <a:ext cx="11603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7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583">
        <p:circle/>
      </p:transition>
    </mc:Choice>
    <mc:Fallback xmlns="">
      <p:transition spd="slow" advTm="4583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5|1.9|1.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6|2.5|2.5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4|2.7|2.3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7|2.9|2.8|3"/>
</p:tagLst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231</TotalTime>
  <Words>95</Words>
  <Application>Microsoft Office PowerPoint</Application>
  <PresentationFormat>Широкоэкранный</PresentationFormat>
  <Paragraphs>13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Tw Cen MT</vt:lpstr>
      <vt:lpstr>Капля</vt:lpstr>
      <vt:lpstr>Посадили «огород» – посмотрите как растет!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татьяна попова</cp:lastModifiedBy>
  <cp:revision>14</cp:revision>
  <dcterms:created xsi:type="dcterms:W3CDTF">2020-04-11T12:44:04Z</dcterms:created>
  <dcterms:modified xsi:type="dcterms:W3CDTF">2020-04-15T19:04:52Z</dcterms:modified>
</cp:coreProperties>
</file>