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1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8144987"/>
      </p:ext>
    </p:extLst>
  </p:cSld>
  <p:clrMapOvr>
    <a:masterClrMapping/>
  </p:clrMapOvr>
  <p:transition spd="med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7463001"/>
      </p:ext>
    </p:extLst>
  </p:cSld>
  <p:clrMapOvr>
    <a:masterClrMapping/>
  </p:clrMapOvr>
  <p:transition spd="med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607552"/>
      </p:ext>
    </p:extLst>
  </p:cSld>
  <p:clrMapOvr>
    <a:masterClrMapping/>
  </p:clrMapOvr>
  <p:transition spd="med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9569698"/>
      </p:ext>
    </p:extLst>
  </p:cSld>
  <p:clrMapOvr>
    <a:masterClrMapping/>
  </p:clrMapOvr>
  <p:transition spd="med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9762469"/>
      </p:ext>
    </p:extLst>
  </p:cSld>
  <p:clrMapOvr>
    <a:masterClrMapping/>
  </p:clrMapOvr>
  <p:transition spd="med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1688954"/>
      </p:ext>
    </p:extLst>
  </p:cSld>
  <p:clrMapOvr>
    <a:masterClrMapping/>
  </p:clrMapOvr>
  <p:transition spd="med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170380"/>
      </p:ext>
    </p:extLst>
  </p:cSld>
  <p:clrMapOvr>
    <a:masterClrMapping/>
  </p:clrMapOvr>
  <p:transition spd="med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9929811"/>
      </p:ext>
    </p:extLst>
  </p:cSld>
  <p:clrMapOvr>
    <a:masterClrMapping/>
  </p:clrMapOvr>
  <p:transition spd="med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761745"/>
      </p:ext>
    </p:extLst>
  </p:cSld>
  <p:clrMapOvr>
    <a:masterClrMapping/>
  </p:clrMapOvr>
  <p:transition spd="med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5682348"/>
      </p:ext>
    </p:extLst>
  </p:cSld>
  <p:clrMapOvr>
    <a:masterClrMapping/>
  </p:clrMapOvr>
  <p:transition spd="med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9343144"/>
      </p:ext>
    </p:extLst>
  </p:cSld>
  <p:clrMapOvr>
    <a:masterClrMapping/>
  </p:clrMapOvr>
  <p:transition spd="med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0C67-B780-438B-9DD2-47010386E3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8338C-6628-486E-A1E3-CAA66D17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249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68969" y="5257800"/>
            <a:ext cx="7554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Подготовила воспитатель: Никонова В.Н.</a:t>
            </a:r>
          </a:p>
          <a:p>
            <a:pPr algn="ctr"/>
            <a:r>
              <a:rPr lang="ru-RU" b="1" dirty="0" smtClean="0"/>
              <a:t>2020 </a:t>
            </a:r>
            <a:r>
              <a:rPr lang="ru-RU" b="1" dirty="0" smtClean="0"/>
              <a:t>год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39345" y="928255"/>
            <a:ext cx="44978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905">
                  <a:solidFill>
                    <a:srgbClr val="FFFF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«Долгожданная весна нам день Пасхи принесла».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09854" y="4322617"/>
            <a:ext cx="49183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>
                  <a:solidFill>
                    <a:srgbClr val="FFFF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Средня</a:t>
            </a:r>
            <a:r>
              <a:rPr lang="ru-RU" sz="2800" b="1" dirty="0" smtClean="0">
                <a:ln w="1905">
                  <a:solidFill>
                    <a:srgbClr val="FFFF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 группа №11 «Радуга»</a:t>
            </a:r>
            <a:endParaRPr lang="ru-RU" sz="2800" b="1" dirty="0">
              <a:ln w="1905">
                <a:solidFill>
                  <a:srgbClr val="FFFF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7100131"/>
      </p:ext>
    </p:extLst>
  </p:cSld>
  <p:clrMapOvr>
    <a:masterClrMapping/>
  </p:clrMapOvr>
  <p:transition spd="med" advClick="0" advTm="1000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</p:spPr>
      </p:pic>
      <p:pic>
        <p:nvPicPr>
          <p:cNvPr id="5" name="Рисунок 4" descr="IMG-20200418-WA0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8073" y="263237"/>
            <a:ext cx="5472545" cy="624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https://avatars.mds.yandex.net/get-pdb/1992614/e54a8ecc-2e25-4ef0-aef8-74171d3dd2a7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218" y="277091"/>
            <a:ext cx="5334000" cy="6220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55113624"/>
      </p:ext>
    </p:extLst>
  </p:cSld>
  <p:clrMapOvr>
    <a:masterClrMapping/>
  </p:clrMapOvr>
  <p:transition spd="med" advClick="0" advTm="3000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</p:spPr>
      </p:pic>
      <p:pic>
        <p:nvPicPr>
          <p:cNvPr id="7" name="Рисунок 6" descr="IMG-20200418-WA0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7454" y="277091"/>
            <a:ext cx="5320145" cy="6262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18137303"/>
      </p:ext>
    </p:extLst>
  </p:cSld>
  <p:clrMapOvr>
    <a:masterClrMapping/>
  </p:clrMapOvr>
  <p:transition spd="med" advClick="0" advTm="3000"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1999" cy="6857999"/>
          </a:xfrm>
          <a:prstGeom prst="rect">
            <a:avLst/>
          </a:prstGeom>
          <a:noFill/>
        </p:spPr>
      </p:pic>
      <p:pic>
        <p:nvPicPr>
          <p:cNvPr id="5" name="Рисунок 4" descr="IMG-20200417-WA0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1708" y="360218"/>
            <a:ext cx="5611091" cy="6019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s://i2.wp.com/info-4all.ru/images/267c21049fa5a5eda2cd47aa536e6fa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746" y="1825336"/>
            <a:ext cx="4700732" cy="4520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91691292"/>
      </p:ext>
    </p:extLst>
  </p:cSld>
  <p:clrMapOvr>
    <a:masterClrMapping/>
  </p:clrMapOvr>
  <p:transition spd="med" advClick="0" advTm="3000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</p:spPr>
      </p:pic>
      <p:pic>
        <p:nvPicPr>
          <p:cNvPr id="3" name="Рисунок 2" descr="IMG-20200421-WA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33905" y="0"/>
            <a:ext cx="3792682" cy="5056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-20200421-WA00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089" y="0"/>
            <a:ext cx="4331277" cy="5775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200421-WA00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92286" y="1272308"/>
            <a:ext cx="4054187" cy="5405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</p:spPr>
      </p:pic>
      <p:pic>
        <p:nvPicPr>
          <p:cNvPr id="4" name="Рисунок 3" descr="IMG-20200421-WA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13564" y="415636"/>
            <a:ext cx="7218218" cy="572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59991036"/>
      </p:ext>
    </p:extLst>
  </p:cSld>
  <p:clrMapOvr>
    <a:masterClrMapping/>
  </p:clrMapOvr>
  <p:transition spd="med" advClick="0" advTm="3000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</p:spPr>
      </p:pic>
      <p:pic>
        <p:nvPicPr>
          <p:cNvPr id="28674" name="Picture 2" descr="https://attuale.ru/wp-content/uploads/2018/09/5950x3715_710185_www_ArtFile_r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8769" y="221674"/>
            <a:ext cx="8703170" cy="5430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000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фото пасха1\п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62" y="900112"/>
            <a:ext cx="11691937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effectLst/>
                <a:latin typeface="Arial Black" pitchFamily="34" charset="0"/>
                <a:ea typeface="Arial" pitchFamily="34" charset="0"/>
                <a:cs typeface="Times New Roman" pitchFamily="18" charset="0"/>
              </a:rPr>
              <a:t>Цель:</a:t>
            </a:r>
            <a:r>
              <a:rPr kumimoji="0" lang="ru-RU" sz="2400" b="0" i="0" u="none" strike="noStrike" cap="none" normalizeH="0" baseline="0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effectLst/>
                <a:latin typeface="Arial Black" pitchFamily="34" charset="0"/>
                <a:ea typeface="Arial" pitchFamily="34" charset="0"/>
                <a:cs typeface="Times New Roman" pitchFamily="18" charset="0"/>
              </a:rPr>
              <a:t> Приобщение детей к истокам народной культуры, духовными ценностями.</a:t>
            </a:r>
            <a:endParaRPr kumimoji="0" lang="ru-RU" sz="2400" b="0" i="0" u="none" strike="noStrike" cap="none" normalizeH="0" baseline="0" dirty="0" smtClean="0">
              <a:ln>
                <a:solidFill>
                  <a:srgbClr val="FFFF00"/>
                </a:solidFill>
              </a:ln>
              <a:solidFill>
                <a:srgbClr val="00B05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effectLst/>
                <a:latin typeface="Arial Black" pitchFamily="34" charset="0"/>
                <a:ea typeface="Arial" pitchFamily="34" charset="0"/>
                <a:cs typeface="Times New Roman" pitchFamily="18" charset="0"/>
              </a:rPr>
              <a:t>Задачи: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ru-RU" sz="2400" b="0" i="0" u="none" strike="noStrike" cap="none" normalizeH="0" baseline="0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effectLst/>
                <a:latin typeface="Arial Black" pitchFamily="34" charset="0"/>
                <a:ea typeface="Arial" pitchFamily="34" charset="0"/>
                <a:cs typeface="Times New Roman" pitchFamily="18" charset="0"/>
              </a:rPr>
              <a:t>- Расширить представление о народном празднике;                                                                                                                                                                                                    - Воспитывать интерес к истории и культуре России;                                                                                                                                                                                 - Формировать навыки межличностных отношений, воспитывать в детях чувство товарищества, доброты и уважения.</a:t>
            </a:r>
            <a:endParaRPr kumimoji="0" lang="ru-RU" sz="2400" b="0" i="0" u="none" strike="noStrike" cap="none" normalizeH="0" baseline="0" dirty="0" smtClean="0">
              <a:ln>
                <a:solidFill>
                  <a:srgbClr val="FFFF00"/>
                </a:solidFill>
              </a:ln>
              <a:solidFill>
                <a:srgbClr val="00B05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Click="0" advTm="5000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</p:spPr>
      </p:pic>
      <p:pic>
        <p:nvPicPr>
          <p:cNvPr id="13314" name="Picture 2" descr="https://pbs.twimg.com/media/DaPcuJmXkAAWBY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436" y="180110"/>
            <a:ext cx="11069782" cy="639279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</p:spPr>
      </p:pic>
      <p:pic>
        <p:nvPicPr>
          <p:cNvPr id="5" name="Рисунок 4" descr="IMG-20200416-WA00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2544" y="304799"/>
            <a:ext cx="6186055" cy="61860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6364" y="471055"/>
            <a:ext cx="484909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На Чистый четверг я желаю тепла,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Успехов, здоровья, везения!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Пусть жизнь твоя будет от счастья светла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И бодрым всегда настроение!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Без скверны и горя по жизни иди,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С достоинством, верой, любовью,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Всех благ, что есть в мире, тебе от души,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Желаю прекрасной порою!</a:t>
            </a:r>
            <a:br>
              <a:rPr lang="ru-RU" sz="2400" dirty="0" smtClean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Click="0" advTm="5000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46364" y="290945"/>
            <a:ext cx="36853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Праздник Пасхи — светлый, чистый,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День, когда Христос воскрес…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Радость солнышком лучистым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Улыбается с небес.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IMG-20200416-WA0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30436" y="352792"/>
            <a:ext cx="6192982" cy="6065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4000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</p:spPr>
      </p:pic>
      <p:pic>
        <p:nvPicPr>
          <p:cNvPr id="5" name="Рисунок 4" descr="IMG-20200417-WA0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409" y="235527"/>
            <a:ext cx="2732453" cy="3685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417-WA00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7213" y="193963"/>
            <a:ext cx="3379613" cy="4558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417-WA00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30745" y="235526"/>
            <a:ext cx="4417124" cy="59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3000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12191999" cy="6857999"/>
          </a:xfrm>
          <a:prstGeom prst="rect">
            <a:avLst/>
          </a:prstGeom>
          <a:noFill/>
        </p:spPr>
      </p:pic>
      <p:pic>
        <p:nvPicPr>
          <p:cNvPr id="7170" name="Picture 2" descr="https://i.ytimg.com/vi/I6HdEqjangU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7528" y="443347"/>
            <a:ext cx="6921978" cy="537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5236" y="391583"/>
            <a:ext cx="3502957" cy="3487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15387227"/>
      </p:ext>
    </p:extLst>
  </p:cSld>
  <p:clrMapOvr>
    <a:masterClrMapping/>
  </p:clrMapOvr>
  <p:transition spd="med" advClick="0" advTm="3000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1999" cy="6857999"/>
          </a:xfrm>
          <a:prstGeom prst="rect">
            <a:avLst/>
          </a:prstGeom>
          <a:noFill/>
        </p:spPr>
      </p:pic>
      <p:pic>
        <p:nvPicPr>
          <p:cNvPr id="3074" name="Picture 2" descr="C:\Users\USER\Desktop\яйц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0468" y="399050"/>
            <a:ext cx="3837905" cy="25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кул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1194" y="3475905"/>
            <a:ext cx="3991913" cy="2993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п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7443" y="309873"/>
            <a:ext cx="4605538" cy="27947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9274419"/>
      </p:ext>
    </p:extLst>
  </p:cSld>
  <p:clrMapOvr>
    <a:masterClrMapping/>
  </p:clrMapOvr>
  <p:transition spd="med" advClick="0" advTm="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фото пасха1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2191999" cy="6857999"/>
          </a:xfrm>
          <a:prstGeom prst="rect">
            <a:avLst/>
          </a:prstGeom>
          <a:noFill/>
        </p:spPr>
      </p:pic>
      <p:pic>
        <p:nvPicPr>
          <p:cNvPr id="5" name="Рисунок 4" descr="IMG-20200417-WA0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58691" y="651164"/>
            <a:ext cx="5807033" cy="5589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61080454"/>
      </p:ext>
    </p:extLst>
  </p:cSld>
  <p:clrMapOvr>
    <a:masterClrMapping/>
  </p:clrMapOvr>
  <p:transition spd="med" advClick="0" advTm="3000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83</Words>
  <Application>Microsoft Office PowerPoint</Application>
  <PresentationFormat>Произвольный</PresentationFormat>
  <Paragraphs>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Admin</cp:lastModifiedBy>
  <cp:revision>25</cp:revision>
  <dcterms:created xsi:type="dcterms:W3CDTF">2019-04-09T08:00:00Z</dcterms:created>
  <dcterms:modified xsi:type="dcterms:W3CDTF">2020-04-21T10:52:13Z</dcterms:modified>
</cp:coreProperties>
</file>