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0C67-B780-438B-9DD2-47010386E36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338C-6628-486E-A1E3-CAA66D171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8144987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0C67-B780-438B-9DD2-47010386E36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338C-6628-486E-A1E3-CAA66D171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463001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0C67-B780-438B-9DD2-47010386E36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338C-6628-486E-A1E3-CAA66D171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07552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0C67-B780-438B-9DD2-47010386E36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338C-6628-486E-A1E3-CAA66D171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569698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0C67-B780-438B-9DD2-47010386E36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338C-6628-486E-A1E3-CAA66D171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762469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0C67-B780-438B-9DD2-47010386E36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338C-6628-486E-A1E3-CAA66D171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688954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0C67-B780-438B-9DD2-47010386E36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338C-6628-486E-A1E3-CAA66D171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70380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0C67-B780-438B-9DD2-47010386E36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338C-6628-486E-A1E3-CAA66D171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929811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0C67-B780-438B-9DD2-47010386E36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338C-6628-486E-A1E3-CAA66D171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61745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0C67-B780-438B-9DD2-47010386E36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338C-6628-486E-A1E3-CAA66D171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682348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0C67-B780-438B-9DD2-47010386E36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8338C-6628-486E-A1E3-CAA66D171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343144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0C67-B780-438B-9DD2-47010386E36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8338C-6628-486E-A1E3-CAA66D171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49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8969" y="5257800"/>
            <a:ext cx="7554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Подготовила воспитатель: Никонова В.Н.</a:t>
            </a:r>
          </a:p>
          <a:p>
            <a:pPr algn="ctr"/>
            <a:r>
              <a:rPr lang="ru-RU" b="1" dirty="0" smtClean="0"/>
              <a:t>2020 </a:t>
            </a:r>
            <a:r>
              <a:rPr lang="ru-RU" b="1" dirty="0" smtClean="0"/>
              <a:t>год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39345" y="928255"/>
            <a:ext cx="44978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«Долгожданная весна нам день Пасхи принесла».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09854" y="4322617"/>
            <a:ext cx="4918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Средня</a:t>
            </a:r>
            <a:r>
              <a:rPr lang="ru-RU" sz="2800" b="1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группа №11 «Радуга»</a:t>
            </a:r>
            <a:endParaRPr lang="ru-RU" sz="2800" b="1" dirty="0">
              <a:ln w="1905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100131"/>
      </p:ext>
    </p:extLst>
  </p:cSld>
  <p:clrMapOvr>
    <a:masterClrMapping/>
  </p:clrMapOvr>
  <p:transition spd="med" advClick="0" advTm="1000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фото пасха1\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  <p:pic>
        <p:nvPicPr>
          <p:cNvPr id="5" name="Рисунок 4" descr="IMG-20200418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8073" y="263237"/>
            <a:ext cx="5472545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avatars.mds.yandex.net/get-pdb/1992614/e54a8ecc-2e25-4ef0-aef8-74171d3dd2a7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218" y="277091"/>
            <a:ext cx="5334000" cy="622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55113624"/>
      </p:ext>
    </p:extLst>
  </p:cSld>
  <p:clrMapOvr>
    <a:masterClrMapping/>
  </p:clrMapOvr>
  <p:transition spd="med" advClick="0" advTm="3000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фото пасха1\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  <p:pic>
        <p:nvPicPr>
          <p:cNvPr id="7" name="Рисунок 6" descr="IMG-20200418-WA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7454" y="277091"/>
            <a:ext cx="5320145" cy="626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18137303"/>
      </p:ext>
    </p:extLst>
  </p:cSld>
  <p:clrMapOvr>
    <a:masterClrMapping/>
  </p:clrMapOvr>
  <p:transition spd="med" advClick="0" advTm="3000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фото пасха1\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9" cy="6857999"/>
          </a:xfrm>
          <a:prstGeom prst="rect">
            <a:avLst/>
          </a:prstGeom>
          <a:noFill/>
        </p:spPr>
      </p:pic>
      <p:pic>
        <p:nvPicPr>
          <p:cNvPr id="5" name="Рисунок 4" descr="IMG-20200417-WA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1708" y="360218"/>
            <a:ext cx="5611091" cy="6019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i2.wp.com/info-4all.ru/images/267c21049fa5a5eda2cd47aa536e6f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746" y="1825336"/>
            <a:ext cx="4700732" cy="4520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91691292"/>
      </p:ext>
    </p:extLst>
  </p:cSld>
  <p:clrMapOvr>
    <a:masterClrMapping/>
  </p:clrMapOvr>
  <p:transition spd="med" advClick="0" advTm="3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то пасха1\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  <p:pic>
        <p:nvPicPr>
          <p:cNvPr id="3" name="Рисунок 2" descr="IMG-20200421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3905" y="0"/>
            <a:ext cx="3792682" cy="505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0200421-WA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089" y="0"/>
            <a:ext cx="4331277" cy="577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00421-WA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92286" y="1272308"/>
            <a:ext cx="4054187" cy="5405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фото пасха1\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  <p:pic>
        <p:nvPicPr>
          <p:cNvPr id="4" name="Рисунок 3" descr="IMG-20200421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3564" y="415636"/>
            <a:ext cx="7218218" cy="572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59991036"/>
      </p:ext>
    </p:extLst>
  </p:cSld>
  <p:clrMapOvr>
    <a:masterClrMapping/>
  </p:clrMapOvr>
  <p:transition spd="med" advClick="0" advTm="3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то пасха1\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  <p:pic>
        <p:nvPicPr>
          <p:cNvPr id="28674" name="Picture 2" descr="https://attuale.ru/wp-content/uploads/2018/09/5950x3715_710185_www_ArtFile_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8769" y="221674"/>
            <a:ext cx="8703170" cy="543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2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пасха1\п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62" y="900112"/>
            <a:ext cx="11691937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/>
                <a:latin typeface="Arial Black" pitchFamily="34" charset="0"/>
                <a:ea typeface="Arial" pitchFamily="34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/>
                <a:latin typeface="Arial Black" pitchFamily="34" charset="0"/>
                <a:ea typeface="Arial" pitchFamily="34" charset="0"/>
                <a:cs typeface="Times New Roman" pitchFamily="18" charset="0"/>
              </a:rPr>
              <a:t> Приобщение детей к истокам народной культуры, духовными ценностями.</a:t>
            </a:r>
            <a:endParaRPr kumimoji="0" lang="ru-RU" sz="2400" b="0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/>
                <a:latin typeface="Arial Black" pitchFamily="34" charset="0"/>
                <a:ea typeface="Arial" pitchFamily="34" charset="0"/>
                <a:cs typeface="Times New Roman" pitchFamily="18" charset="0"/>
              </a:rPr>
              <a:t>Задачи: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/>
                <a:latin typeface="Arial Black" pitchFamily="34" charset="0"/>
                <a:ea typeface="Arial" pitchFamily="34" charset="0"/>
                <a:cs typeface="Times New Roman" pitchFamily="18" charset="0"/>
              </a:rPr>
              <a:t>- Расширить представление о народном празднике;                                                                                                                                                                                                    - Воспитывать интерес к истории и культуре России;                                                                                                                                                                                 - Формировать навыки межличностных отношений, воспитывать в детях чувство товарищества, доброты и уважения.</a:t>
            </a:r>
            <a:endParaRPr kumimoji="0" lang="ru-RU" sz="2400" b="0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5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фото пасха1\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  <p:pic>
        <p:nvPicPr>
          <p:cNvPr id="13314" name="Picture 2" descr="https://pbs.twimg.com/media/DaPcuJmXkAAWBY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436" y="180110"/>
            <a:ext cx="11069782" cy="639279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фото пасха1\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2191999" cy="6857999"/>
          </a:xfrm>
          <a:prstGeom prst="rect">
            <a:avLst/>
          </a:prstGeom>
          <a:noFill/>
        </p:spPr>
      </p:pic>
      <p:pic>
        <p:nvPicPr>
          <p:cNvPr id="5" name="Рисунок 4" descr="IMG-20200416-WA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2544" y="304799"/>
            <a:ext cx="6186055" cy="61860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6364" y="471055"/>
            <a:ext cx="48490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 Чистый четверг я желаю тепла,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Успехов, здоровья, везения!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Пусть жизнь твоя будет от счастья светла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бодрым всегда настроение!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Без скверны и горя по жизни иди,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 достоинством, верой, любовью,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Всех благ, что есть в мире, тебе от души,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Желаю прекрасной порою!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фото пасха1\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6364" y="290945"/>
            <a:ext cx="36853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Праздник Пасхи — светлый, чистый,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День, когда Христос воскрес…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Радость солнышком лучистым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Улыбается с небес.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MG-20200416-WA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0436" y="352792"/>
            <a:ext cx="6192982" cy="606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фото пасха1\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</p:spPr>
      </p:pic>
      <p:pic>
        <p:nvPicPr>
          <p:cNvPr id="5" name="Рисунок 4" descr="IMG-20200417-WA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409" y="235527"/>
            <a:ext cx="2732453" cy="368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00417-WA0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7213" y="193963"/>
            <a:ext cx="3379613" cy="4558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00417-WA0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0745" y="235526"/>
            <a:ext cx="4417124" cy="59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фото пасха1\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12191999" cy="6857999"/>
          </a:xfrm>
          <a:prstGeom prst="rect">
            <a:avLst/>
          </a:prstGeom>
          <a:noFill/>
        </p:spPr>
      </p:pic>
      <p:pic>
        <p:nvPicPr>
          <p:cNvPr id="7170" name="Picture 2" descr="https://i.ytimg.com/vi/I6HdEqjangU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528" y="443347"/>
            <a:ext cx="6921978" cy="537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5236" y="391583"/>
            <a:ext cx="3502957" cy="3487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15387227"/>
      </p:ext>
    </p:extLst>
  </p:cSld>
  <p:clrMapOvr>
    <a:masterClrMapping/>
  </p:clrMapOvr>
  <p:transition spd="med" advClick="0" advTm="3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фото пасха1\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</p:spPr>
      </p:pic>
      <p:pic>
        <p:nvPicPr>
          <p:cNvPr id="3074" name="Picture 2" descr="C:\Users\USER\Desktop\яй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0468" y="399050"/>
            <a:ext cx="3837905" cy="259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ку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1194" y="3475905"/>
            <a:ext cx="3991913" cy="2993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443" y="309873"/>
            <a:ext cx="4605538" cy="2794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9274419"/>
      </p:ext>
    </p:extLst>
  </p:cSld>
  <p:clrMapOvr>
    <a:masterClrMapping/>
  </p:clrMapOvr>
  <p:transition spd="med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фото пасха1\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2191999" cy="6857999"/>
          </a:xfrm>
          <a:prstGeom prst="rect">
            <a:avLst/>
          </a:prstGeom>
          <a:noFill/>
        </p:spPr>
      </p:pic>
      <p:pic>
        <p:nvPicPr>
          <p:cNvPr id="5" name="Рисунок 4" descr="IMG-20200417-WA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8691" y="651164"/>
            <a:ext cx="5807033" cy="5589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61080454"/>
      </p:ext>
    </p:extLst>
  </p:cSld>
  <p:clrMapOvr>
    <a:masterClrMapping/>
  </p:clrMapOvr>
  <p:transition spd="med" advClick="0" advTm="3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83</Words>
  <Application>Microsoft Office PowerPoint</Application>
  <PresentationFormat>Произвольный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Admin</cp:lastModifiedBy>
  <cp:revision>25</cp:revision>
  <dcterms:created xsi:type="dcterms:W3CDTF">2019-04-09T08:00:00Z</dcterms:created>
  <dcterms:modified xsi:type="dcterms:W3CDTF">2020-04-21T10:52:13Z</dcterms:modified>
</cp:coreProperties>
</file>