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93" r:id="rId9"/>
    <p:sldId id="295" r:id="rId10"/>
    <p:sldId id="267" r:id="rId11"/>
    <p:sldId id="289" r:id="rId12"/>
    <p:sldId id="268" r:id="rId13"/>
    <p:sldId id="290" r:id="rId14"/>
    <p:sldId id="269" r:id="rId15"/>
    <p:sldId id="270" r:id="rId16"/>
    <p:sldId id="271" r:id="rId17"/>
    <p:sldId id="274" r:id="rId18"/>
    <p:sldId id="292" r:id="rId19"/>
    <p:sldId id="296" r:id="rId20"/>
    <p:sldId id="275" r:id="rId21"/>
    <p:sldId id="291" r:id="rId22"/>
    <p:sldId id="276" r:id="rId23"/>
    <p:sldId id="278" r:id="rId24"/>
    <p:sldId id="286" r:id="rId25"/>
    <p:sldId id="28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3727" autoAdjust="0"/>
  </p:normalViewPr>
  <p:slideViewPr>
    <p:cSldViewPr snapToGrid="0">
      <p:cViewPr>
        <p:scale>
          <a:sx n="65" d="100"/>
          <a:sy n="65" d="100"/>
        </p:scale>
        <p:origin x="-73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BA6A9-3754-45C2-AB31-C98E213A3EDB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A5E8E-EA7E-4E25-9409-0C4060A5D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A5E8E-EA7E-4E25-9409-0C4060A5D9E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33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907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730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532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05950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15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94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39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15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83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00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61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07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39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584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76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59DFA-09CA-4AE5-A83E-BCB30A8E3988}" type="datetimeFigureOut">
              <a:rPr lang="ru-RU" smtClean="0"/>
              <a:pPr/>
              <a:t>07.05.2016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98E53D-8705-4DCF-A78B-DED8E353F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80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870156"/>
            <a:ext cx="7766936" cy="12831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</a:t>
            </a:r>
            <a:r>
              <a:rPr lang="ru-RU" sz="28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первой младшей группе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«Будь здоров</a:t>
            </a:r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малыш»</a:t>
            </a:r>
          </a:p>
          <a:p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Подготовила воспитатель: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Егорова Н.И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471" y="2802195"/>
            <a:ext cx="3952953" cy="364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0692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4052" y="110016"/>
            <a:ext cx="7139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Основной этап реализации проекта</a:t>
            </a:r>
            <a:b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ПЛАН ПРОЕКТНЫХ МЕРОПРИЯТИЙ</a:t>
            </a:r>
            <a:b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Утренняя гимнастика</a:t>
            </a:r>
            <a:endParaRPr lang="ru-RU" sz="2400" dirty="0"/>
          </a:p>
        </p:txBody>
      </p:sp>
      <p:pic>
        <p:nvPicPr>
          <p:cNvPr id="5" name="Picture 1" descr="G:\DCIM\104NIKON\DSCN1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489587"/>
            <a:ext cx="4827127" cy="4852219"/>
          </a:xfrm>
          <a:prstGeom prst="rect">
            <a:avLst/>
          </a:prstGeom>
          <a:noFill/>
        </p:spPr>
      </p:pic>
      <p:pic>
        <p:nvPicPr>
          <p:cNvPr id="6" name="Picture 2" descr="G:\DCIM\104NIKON\DSCN1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381" y="1533832"/>
            <a:ext cx="4631930" cy="4797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706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1974" y="255465"/>
            <a:ext cx="7492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на свежем воздухе в любое время года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Admin\Рабочий стол\фото дети 2\Фото116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7475" y="1047136"/>
            <a:ext cx="4818706" cy="538316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дд\DSCN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865" y="1050039"/>
            <a:ext cx="5053781" cy="5306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949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741" y="265471"/>
            <a:ext cx="59335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сна в кроватках </a:t>
            </a:r>
            <a:endParaRPr lang="ru-RU" sz="2400" b="1" dirty="0" smtClean="0"/>
          </a:p>
          <a:p>
            <a:endParaRPr lang="ru-RU" sz="2800" dirty="0"/>
          </a:p>
        </p:txBody>
      </p:sp>
      <p:pic>
        <p:nvPicPr>
          <p:cNvPr id="1026" name="Picture 2" descr="C:\Documents and Settings\Admin\Рабочий стол\фото дети 2\Фото1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148" y="1430594"/>
            <a:ext cx="3354284" cy="5176683"/>
          </a:xfrm>
          <a:prstGeom prst="rect">
            <a:avLst/>
          </a:prstGeom>
          <a:noFill/>
        </p:spPr>
      </p:pic>
      <p:pic>
        <p:nvPicPr>
          <p:cNvPr id="9" name="Picture 2" descr="G:\DCIM\104NIKON\DSCN1746.JPG"/>
          <p:cNvPicPr>
            <a:picLocks noChangeAspect="1" noChangeArrowheads="1"/>
          </p:cNvPicPr>
          <p:nvPr/>
        </p:nvPicPr>
        <p:blipFill>
          <a:blip r:embed="rId3" cstate="print"/>
          <a:srcRect l="19170" r="19170"/>
          <a:stretch>
            <a:fillRect/>
          </a:stretch>
        </p:blipFill>
        <p:spPr bwMode="auto">
          <a:xfrm>
            <a:off x="206477" y="1415845"/>
            <a:ext cx="3775588" cy="5176684"/>
          </a:xfrm>
          <a:prstGeom prst="rect">
            <a:avLst/>
          </a:prstGeom>
          <a:noFill/>
        </p:spPr>
      </p:pic>
      <p:pic>
        <p:nvPicPr>
          <p:cNvPr id="4100" name="Picture 4" descr="G:\DCIM\104NIKON\DSCN1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5322" y="1430594"/>
            <a:ext cx="4266962" cy="5191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0252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CIM\104NIKON\DSCN1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8348" y="929147"/>
            <a:ext cx="4748982" cy="5589639"/>
          </a:xfrm>
          <a:prstGeom prst="rect">
            <a:avLst/>
          </a:prstGeom>
          <a:noFill/>
        </p:spPr>
      </p:pic>
      <p:pic>
        <p:nvPicPr>
          <p:cNvPr id="3" name="Picture 2" descr="G:\DCIM\104NIKON\DSCN1748.JPG"/>
          <p:cNvPicPr>
            <a:picLocks noChangeAspect="1" noChangeArrowheads="1"/>
          </p:cNvPicPr>
          <p:nvPr/>
        </p:nvPicPr>
        <p:blipFill>
          <a:blip r:embed="rId3" cstate="print"/>
          <a:srcRect l="19155" r="19155"/>
          <a:stretch>
            <a:fillRect/>
          </a:stretch>
        </p:blipFill>
        <p:spPr bwMode="auto">
          <a:xfrm>
            <a:off x="368710" y="929148"/>
            <a:ext cx="4970206" cy="55601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36374" y="324465"/>
            <a:ext cx="5471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Хождение по массажным коврикам</a:t>
            </a:r>
            <a:endParaRPr lang="ru-RU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129" y="353961"/>
            <a:ext cx="3937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«Су-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70382" y="368710"/>
            <a:ext cx="3994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пдд\DSCN1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703" y="1066779"/>
            <a:ext cx="5088193" cy="55405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пдд\DSCN1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9860" y="1120876"/>
            <a:ext cx="5412656" cy="5442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531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6129" y="383458"/>
            <a:ext cx="3849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56912" y="457200"/>
            <a:ext cx="4460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:\DCIM\104NIKON\DSCN1738.JPG"/>
          <p:cNvPicPr>
            <a:picLocks noChangeAspect="1" noChangeArrowheads="1"/>
          </p:cNvPicPr>
          <p:nvPr/>
        </p:nvPicPr>
        <p:blipFill>
          <a:blip r:embed="rId2" cstate="print"/>
          <a:srcRect l="18504" r="18504"/>
          <a:stretch>
            <a:fillRect/>
          </a:stretch>
        </p:blipFill>
        <p:spPr bwMode="auto">
          <a:xfrm>
            <a:off x="364166" y="1522072"/>
            <a:ext cx="5063240" cy="5026212"/>
          </a:xfrm>
          <a:prstGeom prst="rect">
            <a:avLst/>
          </a:prstGeom>
          <a:noFill/>
        </p:spPr>
      </p:pic>
      <p:pic>
        <p:nvPicPr>
          <p:cNvPr id="7" name="Picture 2" descr="G:\DCIM\104NIKON\RSCN181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74541" y="1548581"/>
            <a:ext cx="4807975" cy="5081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211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2065" y="280219"/>
            <a:ext cx="2976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sz="2400" b="1" dirty="0"/>
          </a:p>
        </p:txBody>
      </p:sp>
      <p:pic>
        <p:nvPicPr>
          <p:cNvPr id="7" name="Picture 2" descr="G:\DCIM\104NIKON\DSCN1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16" y="1076631"/>
            <a:ext cx="4866968" cy="5515897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пдд\DSCN1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227" y="1061884"/>
            <a:ext cx="5264588" cy="558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690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4961" y="513009"/>
            <a:ext cx="241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Сказка-терапия</a:t>
            </a:r>
            <a:endParaRPr lang="ru-RU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G:\DCIM\104NIKON\RSCN1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7954" y="1126478"/>
            <a:ext cx="5095129" cy="5200580"/>
          </a:xfrm>
          <a:prstGeom prst="rect">
            <a:avLst/>
          </a:prstGeom>
          <a:noFill/>
        </p:spPr>
      </p:pic>
      <p:pic>
        <p:nvPicPr>
          <p:cNvPr id="6" name="Picture 3" descr="G:\DCIM\104NIKON\DSCN1831.JPG"/>
          <p:cNvPicPr>
            <a:picLocks noChangeAspect="1" noChangeArrowheads="1"/>
          </p:cNvPicPr>
          <p:nvPr/>
        </p:nvPicPr>
        <p:blipFill>
          <a:blip r:embed="rId3" cstate="print"/>
          <a:srcRect l="15813" r="15813"/>
          <a:stretch>
            <a:fillRect/>
          </a:stretch>
        </p:blipFill>
        <p:spPr bwMode="auto">
          <a:xfrm>
            <a:off x="383459" y="1165123"/>
            <a:ext cx="4881716" cy="5176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326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фото дети 2\Фото1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77" y="1533833"/>
            <a:ext cx="4679439" cy="5046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2671" y="516194"/>
            <a:ext cx="3628103" cy="47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</a:t>
            </a:r>
            <a:endParaRPr lang="ru-RU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G:\DCIM\104NIKON\DSCN1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3058" y="1578077"/>
            <a:ext cx="3388056" cy="501592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315201" y="634181"/>
            <a:ext cx="3288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- терапия</a:t>
            </a:r>
            <a:endParaRPr lang="ru-RU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G:\DCIM\104NIKON\DSCN1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48" y="1548581"/>
            <a:ext cx="3427918" cy="5073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8671" y="516194"/>
            <a:ext cx="4970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endParaRPr lang="ru-RU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пдд\DSCN1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645" y="1386392"/>
            <a:ext cx="8775291" cy="5206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396" y="406131"/>
            <a:ext cx="4205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</a:t>
            </a:r>
            <a:endParaRPr lang="ru-RU" sz="2000" b="1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1069" y="1120124"/>
            <a:ext cx="3317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28503" y="406131"/>
            <a:ext cx="4911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</a:t>
            </a:r>
            <a:endParaRPr lang="ru-RU" sz="2000" b="1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06244" y="1120124"/>
            <a:ext cx="3673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дошкольнику возможность сохранения здоровья, сформировать у него необходимые знания, умения, навыки по здоровому образу жизни.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5942" y="3461010"/>
            <a:ext cx="4406371" cy="27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549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61" y="845518"/>
            <a:ext cx="3052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Полноценное питание залог крепкого здоровья </a:t>
            </a:r>
            <a:endParaRPr lang="ru-RU" sz="2400" b="1" dirty="0"/>
          </a:p>
        </p:txBody>
      </p:sp>
      <p:pic>
        <p:nvPicPr>
          <p:cNvPr id="4098" name="Picture 2" descr="C:\Documents and Settings\Admin\Рабочий стол\фото дети 2\Фото1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272" y="3141405"/>
            <a:ext cx="3330872" cy="3497725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фото дети 2\Фото1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87785"/>
            <a:ext cx="3495368" cy="3469815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фото дети 2\Фото1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084228"/>
            <a:ext cx="4655574" cy="4552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690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7381" y="398206"/>
            <a:ext cx="5058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</a:t>
            </a:r>
            <a:endParaRPr lang="ru-RU" sz="2400" b="1" dirty="0"/>
          </a:p>
        </p:txBody>
      </p:sp>
      <p:pic>
        <p:nvPicPr>
          <p:cNvPr id="3" name="Picture 5" descr="C:\Documents and Settings\Admin\Рабочий стол\фото дети 2\Фото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76" y="385197"/>
            <a:ext cx="2875937" cy="3834583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фото дети 2\Фото0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232" y="2728451"/>
            <a:ext cx="2400826" cy="3908323"/>
          </a:xfrm>
          <a:prstGeom prst="rect">
            <a:avLst/>
          </a:prstGeom>
          <a:noFill/>
        </p:spPr>
      </p:pic>
      <p:pic>
        <p:nvPicPr>
          <p:cNvPr id="5122" name="Picture 2" descr="G:\DCIM\105NIKON\DSCN1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297" y="211054"/>
            <a:ext cx="3215148" cy="4006985"/>
          </a:xfrm>
          <a:prstGeom prst="rect">
            <a:avLst/>
          </a:prstGeom>
          <a:noFill/>
        </p:spPr>
      </p:pic>
      <p:pic>
        <p:nvPicPr>
          <p:cNvPr id="5123" name="Picture 3" descr="G:\DCIM\105NIKON\DSCN1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8085" y="2698955"/>
            <a:ext cx="2834005" cy="395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614" y="228002"/>
            <a:ext cx="361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–ролевая игра </a:t>
            </a:r>
            <a:endParaRPr lang="ru-RU" sz="2400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213" y="766918"/>
            <a:ext cx="3583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«Кормление куклы Кати»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6309" y="1342103"/>
            <a:ext cx="3834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другу »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1813" y="1146407"/>
            <a:ext cx="1318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Documents and Settings\Admin\Рабочий стол\фото дети 2\Фото1048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315" y="1592826"/>
            <a:ext cx="3531265" cy="4662231"/>
          </a:xfrm>
          <a:prstGeom prst="rect">
            <a:avLst/>
          </a:prstGeom>
          <a:noFill/>
        </p:spPr>
      </p:pic>
      <p:pic>
        <p:nvPicPr>
          <p:cNvPr id="10" name="Picture 6" descr="C:\Documents and Settings\Admin\Рабочий стол\фото дети 2\Фото1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9548" y="1991032"/>
            <a:ext cx="3853528" cy="4530111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фото дети 2\Фото0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599" y="1622323"/>
            <a:ext cx="3333136" cy="4513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458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013" y="323004"/>
            <a:ext cx="8111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 «Здоровая семья-здоровый ребёнок»</a:t>
            </a:r>
            <a:endParaRPr lang="ru-RU" sz="2400" b="1" dirty="0">
              <a:solidFill>
                <a:schemeClr val="accent4"/>
              </a:solidFill>
            </a:endParaRPr>
          </a:p>
        </p:txBody>
      </p:sp>
      <p:pic>
        <p:nvPicPr>
          <p:cNvPr id="7" name="Picture 2" descr="G:\DCIM\104NIKON\DSCN1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058" y="2743200"/>
            <a:ext cx="3910993" cy="3902410"/>
          </a:xfrm>
          <a:prstGeom prst="rect">
            <a:avLst/>
          </a:prstGeom>
          <a:noFill/>
        </p:spPr>
      </p:pic>
      <p:pic>
        <p:nvPicPr>
          <p:cNvPr id="8" name="Picture 3" descr="G:\DCIM\104NIKON\DSCN1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1111" y="973394"/>
            <a:ext cx="3785418" cy="4026309"/>
          </a:xfrm>
          <a:prstGeom prst="rect">
            <a:avLst/>
          </a:prstGeom>
          <a:noFill/>
        </p:spPr>
      </p:pic>
      <p:pic>
        <p:nvPicPr>
          <p:cNvPr id="7170" name="Picture 2" descr="G:\DCIM\104NIKON\DSCN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7031" y="1850023"/>
            <a:ext cx="3760840" cy="4285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671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458" y="1165123"/>
            <a:ext cx="82738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Анализируя проделанную работу можно сделать выводы: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разработанного проекта выбрана с учётом возрастных особенностей детей младшего  возраста и объёма информации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может быть ими воспринята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положительно повлияло на различные виды их деятельности (игровую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художественно-речевую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музыкально-игровую).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Возрос интерес родителей по вопросам воспитания здорового ребенка и мотивации здорового образа жизни.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развивающая среда, обеспечивающая комфортное пребывание ребенка в детском саду.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сформированы первоначальные представления о себе, как отдельном человеке;   воспитана привычка к аккуратности и чистоте, привиты культурно-гигиенические навыки и простейшие навыки самообслуживания.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6865" y="406131"/>
            <a:ext cx="4187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проделанной работы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5787" y="2862742"/>
            <a:ext cx="3019239" cy="36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71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6877" y="294968"/>
            <a:ext cx="342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2400" dirty="0">
              <a:solidFill>
                <a:schemeClr val="accent4"/>
              </a:solidFill>
            </a:endParaRPr>
          </a:p>
        </p:txBody>
      </p:sp>
      <p:pic>
        <p:nvPicPr>
          <p:cNvPr id="3" name="Picture 2" descr="G:\DCIM\105NIKON\DSCN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652" y="884903"/>
            <a:ext cx="8141110" cy="5737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194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766" y="766916"/>
            <a:ext cx="750309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жизни и укрепление физического и психического здоровья детей – одна из основных задач дошкольного образования. Особенно остро эта задача стоит в адаптационный период, когда у детей наблюдается значительное увеличение количества случаев заболеваемости, что требует необходимости использования современных, инновационных подходов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-оздоровительной работе. Уделять особое внимание воспитателей и родителей формированию и укреплению здоровья ребенка, с целью создания вокруг него потребности и привычки здорового образа жизни; создавать воспитательное условие для детей, которое стало бы возможностью выработки единого стиля поведения и стратегии воспитания здорового образа жизни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7084" y="2271252"/>
            <a:ext cx="3067664" cy="41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02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013" y="427703"/>
            <a:ext cx="8704613" cy="6105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Начальное формирования основ здорового образа жизни у детей раннего дошкольного возраста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Сохранение и укрепление  здоровья детей младшего дошкольного возраста, как основа личностного, эмоционального и физического развития.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Воспитывать у детей привычку к аккуратности и чистоте, прививать             культурно-гигиенические  навыки и простейшие навыки самообслуживания.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2.Повышать интерес детей к здоровому образу жизни через разнообразные формы и методы физкультурно-оздоровительной работы.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3.Развивать  активность, инициативность, самостоятельность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уверенность в себе и своих возможностях.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4.Дать представление родителям о значимости совместной двигательной деятельности с детьми, о полезной и вредной пищи, о соблюдении навыков гигиены.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Установить партнерские отношения с семьей каждого воспитанника, объединить усилия для развития и воспитания детей в вопросах о здоровом образе жизни.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070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3579" y="144874"/>
            <a:ext cx="1647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2935" y="1022559"/>
            <a:ext cx="37127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 будет сохраняться, укрепляться и развиваться, а физические качества будут эффективно совершенствоваться при условии, если будет разработана система работы с детьми и их родителями по физическому воспитанию и оздоровлению с использованием инновационных здоровье-сберегающих технологий, новых активных форм работы с родителями по формированию привычки к здоровому образу жизни.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popovtagil.ucoz.net/556c18c110e7d7.69517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579" y="988142"/>
            <a:ext cx="4987637" cy="5397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2460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6245" y="250723"/>
            <a:ext cx="1466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26" y="1076632"/>
            <a:ext cx="40853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педагогическую компетентность родителей по вопросу сохранения и укрепления здоровья ребенка;</a:t>
            </a:r>
          </a:p>
          <a:p>
            <a:pPr lvl="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активной позиции родителей в совместной двигательной деятельности с детьми;</a:t>
            </a:r>
          </a:p>
          <a:p>
            <a:pPr lvl="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представление родителям о значимости совместной двигательной деятельности с детьми, о полезной и вредной пищи, о соблюдении навыков гигиены.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14452" y="1120877"/>
            <a:ext cx="4822722" cy="510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2400" b="1" dirty="0" smtClean="0">
              <a:solidFill>
                <a:schemeClr val="accent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Установить партнерские отношения с семьей каждого воспитанника, объединить усилия для развития и воспитания детей в вопросах о здоровом образе жизни;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атмосферу общности интересов, эмоциональной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взаимоподдержке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проблемы друг друга;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и обогащать воспитательные умения родителей, поддерживать их уверенность в собственных педагогических возможностях.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843937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367" y="132999"/>
            <a:ext cx="4079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4384" y="717774"/>
            <a:ext cx="98446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endParaRPr lang="en-US" sz="2000" b="1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первоначальные знания о здоровом образе жизни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культурно-гигиенические навыки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элементарные правила личной гигиены самостоятельно проявляют инициативу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активизирован и обогащен словарный запас детей по теме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384" y="2433484"/>
            <a:ext cx="93458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уровня физического, психического и социального здоровья детей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получение консультаций по вопросам формирования культурно-гигиенических навыков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осознанное отношение детей и их родителей к состоянию здоровья как к основному фактору успеха на последующих этапах жизни.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383" y="4103316"/>
            <a:ext cx="93458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теоретического и профессионального уровня по данной теме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папка-передвижка «Здоровая семья –здоровый ребёнок»</a:t>
            </a:r>
          </a:p>
        </p:txBody>
      </p:sp>
    </p:spTree>
    <p:extLst>
      <p:ext uri="{BB962C8B-B14F-4D97-AF65-F5344CB8AC3E}">
        <p14:creationId xmlns:p14="http://schemas.microsoft.com/office/powerpoint/2010/main" xmlns="" val="3296749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65"/>
          <p:cNvSpPr>
            <a:spLocks noChangeArrowheads="1"/>
          </p:cNvSpPr>
          <p:nvPr/>
        </p:nvSpPr>
        <p:spPr bwMode="auto">
          <a:xfrm>
            <a:off x="3082412" y="5147187"/>
            <a:ext cx="2787445" cy="143059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Коррекционные 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935"/>
          <p:cNvSpPr>
            <a:spLocks noChangeArrowheads="1"/>
          </p:cNvSpPr>
          <p:nvPr/>
        </p:nvSpPr>
        <p:spPr bwMode="auto">
          <a:xfrm>
            <a:off x="4183379" y="4655529"/>
            <a:ext cx="485775" cy="539469"/>
          </a:xfrm>
          <a:prstGeom prst="upArrow">
            <a:avLst>
              <a:gd name="adj1" fmla="val 50000"/>
              <a:gd name="adj2" fmla="val 40768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949"/>
          <p:cNvSpPr>
            <a:spLocks noChangeArrowheads="1"/>
          </p:cNvSpPr>
          <p:nvPr/>
        </p:nvSpPr>
        <p:spPr bwMode="auto">
          <a:xfrm>
            <a:off x="2922383" y="3510116"/>
            <a:ext cx="2799991" cy="1179872"/>
          </a:xfrm>
          <a:prstGeom prst="hexagon">
            <a:avLst>
              <a:gd name="adj" fmla="val 5535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музыкотерапия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AutoShape 938"/>
          <p:cNvSpPr>
            <a:spLocks noChangeArrowheads="1"/>
          </p:cNvSpPr>
          <p:nvPr/>
        </p:nvSpPr>
        <p:spPr bwMode="auto">
          <a:xfrm>
            <a:off x="2389240" y="5604388"/>
            <a:ext cx="707922" cy="535744"/>
          </a:xfrm>
          <a:prstGeom prst="leftArrow">
            <a:avLst>
              <a:gd name="adj1" fmla="val 50000"/>
              <a:gd name="adj2" fmla="val 5392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952"/>
          <p:cNvSpPr>
            <a:spLocks noChangeArrowheads="1"/>
          </p:cNvSpPr>
          <p:nvPr/>
        </p:nvSpPr>
        <p:spPr bwMode="auto">
          <a:xfrm>
            <a:off x="0" y="5206180"/>
            <a:ext cx="2435286" cy="1401097"/>
          </a:xfrm>
          <a:prstGeom prst="hexagon">
            <a:avLst>
              <a:gd name="adj" fmla="val 51065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Сказкатерапия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44"/>
          <p:cNvSpPr>
            <a:spLocks noChangeArrowheads="1"/>
          </p:cNvSpPr>
          <p:nvPr/>
        </p:nvSpPr>
        <p:spPr bwMode="auto">
          <a:xfrm rot="996796">
            <a:off x="5828467" y="5540163"/>
            <a:ext cx="922004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951"/>
          <p:cNvSpPr>
            <a:spLocks noChangeArrowheads="1"/>
          </p:cNvSpPr>
          <p:nvPr/>
        </p:nvSpPr>
        <p:spPr bwMode="auto">
          <a:xfrm>
            <a:off x="6607278" y="5309419"/>
            <a:ext cx="2374491" cy="1327355"/>
          </a:xfrm>
          <a:prstGeom prst="hexagon">
            <a:avLst>
              <a:gd name="adj" fmla="val 51772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изотерапия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0659" y="176981"/>
            <a:ext cx="10692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технологии, используемые в воспитательно-образовательном процессе </a:t>
            </a:r>
            <a:endParaRPr lang="ru-RU" sz="2000" b="1" dirty="0"/>
          </a:p>
        </p:txBody>
      </p:sp>
      <p:sp>
        <p:nvSpPr>
          <p:cNvPr id="13" name="Oval 965"/>
          <p:cNvSpPr>
            <a:spLocks noChangeArrowheads="1"/>
          </p:cNvSpPr>
          <p:nvPr/>
        </p:nvSpPr>
        <p:spPr bwMode="auto">
          <a:xfrm>
            <a:off x="9670025" y="3421625"/>
            <a:ext cx="2521975" cy="171081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обучения </a:t>
            </a:r>
          </a:p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ЗОЖ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949"/>
          <p:cNvSpPr>
            <a:spLocks noChangeArrowheads="1"/>
          </p:cNvSpPr>
          <p:nvPr/>
        </p:nvSpPr>
        <p:spPr bwMode="auto">
          <a:xfrm>
            <a:off x="9743768" y="1651821"/>
            <a:ext cx="2448232" cy="1342102"/>
          </a:xfrm>
          <a:prstGeom prst="hexagon">
            <a:avLst>
              <a:gd name="adj" fmla="val 5535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игроперапия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AutoShape 935"/>
          <p:cNvSpPr>
            <a:spLocks noChangeArrowheads="1"/>
          </p:cNvSpPr>
          <p:nvPr/>
        </p:nvSpPr>
        <p:spPr bwMode="auto">
          <a:xfrm>
            <a:off x="10559845" y="2885723"/>
            <a:ext cx="722671" cy="539469"/>
          </a:xfrm>
          <a:prstGeom prst="upArrow">
            <a:avLst>
              <a:gd name="adj1" fmla="val 50000"/>
              <a:gd name="adj2" fmla="val 4350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938"/>
          <p:cNvSpPr>
            <a:spLocks noChangeArrowheads="1"/>
          </p:cNvSpPr>
          <p:nvPr/>
        </p:nvSpPr>
        <p:spPr bwMode="auto">
          <a:xfrm>
            <a:off x="9202995" y="3406878"/>
            <a:ext cx="707922" cy="535744"/>
          </a:xfrm>
          <a:prstGeom prst="leftArrow">
            <a:avLst>
              <a:gd name="adj1" fmla="val 50000"/>
              <a:gd name="adj2" fmla="val 5392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952"/>
          <p:cNvSpPr>
            <a:spLocks noChangeArrowheads="1"/>
          </p:cNvSpPr>
          <p:nvPr/>
        </p:nvSpPr>
        <p:spPr bwMode="auto">
          <a:xfrm>
            <a:off x="7079225" y="3200399"/>
            <a:ext cx="2302551" cy="1179873"/>
          </a:xfrm>
          <a:prstGeom prst="hexagon">
            <a:avLst>
              <a:gd name="adj" fmla="val 51065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самомассаж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Oval 965"/>
          <p:cNvSpPr>
            <a:spLocks noChangeArrowheads="1"/>
          </p:cNvSpPr>
          <p:nvPr/>
        </p:nvSpPr>
        <p:spPr bwMode="auto">
          <a:xfrm>
            <a:off x="2993923" y="1017638"/>
            <a:ext cx="2890685" cy="1563329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Валеологическое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просвещение родителей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952"/>
          <p:cNvSpPr>
            <a:spLocks noChangeArrowheads="1"/>
          </p:cNvSpPr>
          <p:nvPr/>
        </p:nvSpPr>
        <p:spPr bwMode="auto">
          <a:xfrm>
            <a:off x="0" y="1061885"/>
            <a:ext cx="2507226" cy="1474838"/>
          </a:xfrm>
          <a:prstGeom prst="hexagon">
            <a:avLst>
              <a:gd name="adj" fmla="val 51065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Консультации 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родителей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AutoShape 938"/>
          <p:cNvSpPr>
            <a:spLocks noChangeArrowheads="1"/>
          </p:cNvSpPr>
          <p:nvPr/>
        </p:nvSpPr>
        <p:spPr bwMode="auto">
          <a:xfrm>
            <a:off x="2315498" y="1519084"/>
            <a:ext cx="707922" cy="535744"/>
          </a:xfrm>
          <a:prstGeom prst="leftArrow">
            <a:avLst>
              <a:gd name="adj1" fmla="val 50000"/>
              <a:gd name="adj2" fmla="val 5392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utoShape 949"/>
          <p:cNvSpPr>
            <a:spLocks noChangeArrowheads="1"/>
          </p:cNvSpPr>
          <p:nvPr/>
        </p:nvSpPr>
        <p:spPr bwMode="auto">
          <a:xfrm>
            <a:off x="6518788" y="1106127"/>
            <a:ext cx="2639961" cy="1460091"/>
          </a:xfrm>
          <a:prstGeom prst="hexagon">
            <a:avLst>
              <a:gd name="adj" fmla="val 5535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Родительские собрания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AutoShape 944"/>
          <p:cNvSpPr>
            <a:spLocks noChangeArrowheads="1"/>
          </p:cNvSpPr>
          <p:nvPr/>
        </p:nvSpPr>
        <p:spPr bwMode="auto">
          <a:xfrm rot="996796">
            <a:off x="5784221" y="1292628"/>
            <a:ext cx="922004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65"/>
          <p:cNvSpPr>
            <a:spLocks noChangeArrowheads="1"/>
          </p:cNvSpPr>
          <p:nvPr/>
        </p:nvSpPr>
        <p:spPr bwMode="auto">
          <a:xfrm>
            <a:off x="4232786" y="2611125"/>
            <a:ext cx="2890685" cy="176914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сохранения и </a:t>
            </a:r>
          </a:p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стимулирования здоровья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935"/>
          <p:cNvSpPr>
            <a:spLocks noChangeArrowheads="1"/>
          </p:cNvSpPr>
          <p:nvPr/>
        </p:nvSpPr>
        <p:spPr bwMode="auto">
          <a:xfrm>
            <a:off x="5009289" y="2133556"/>
            <a:ext cx="485775" cy="539469"/>
          </a:xfrm>
          <a:prstGeom prst="upArrow">
            <a:avLst>
              <a:gd name="adj1" fmla="val 50000"/>
              <a:gd name="adj2" fmla="val 40768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938"/>
          <p:cNvSpPr>
            <a:spLocks noChangeArrowheads="1"/>
          </p:cNvSpPr>
          <p:nvPr/>
        </p:nvSpPr>
        <p:spPr bwMode="auto">
          <a:xfrm>
            <a:off x="3510117" y="2861188"/>
            <a:ext cx="707922" cy="535744"/>
          </a:xfrm>
          <a:prstGeom prst="leftArrow">
            <a:avLst>
              <a:gd name="adj1" fmla="val 50000"/>
              <a:gd name="adj2" fmla="val 5392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944"/>
          <p:cNvSpPr>
            <a:spLocks noChangeArrowheads="1"/>
          </p:cNvSpPr>
          <p:nvPr/>
        </p:nvSpPr>
        <p:spPr bwMode="auto">
          <a:xfrm rot="996796">
            <a:off x="7126324" y="3091932"/>
            <a:ext cx="922004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951"/>
          <p:cNvSpPr>
            <a:spLocks noChangeArrowheads="1"/>
          </p:cNvSpPr>
          <p:nvPr/>
        </p:nvSpPr>
        <p:spPr bwMode="auto">
          <a:xfrm>
            <a:off x="8008375" y="2816941"/>
            <a:ext cx="2330244" cy="1312607"/>
          </a:xfrm>
          <a:prstGeom prst="hexagon">
            <a:avLst>
              <a:gd name="adj" fmla="val 51772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Дыхательная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гимнастика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AutoShape 949"/>
          <p:cNvSpPr>
            <a:spLocks noChangeArrowheads="1"/>
          </p:cNvSpPr>
          <p:nvPr/>
        </p:nvSpPr>
        <p:spPr bwMode="auto">
          <a:xfrm>
            <a:off x="3849329" y="801330"/>
            <a:ext cx="2625213" cy="1337186"/>
          </a:xfrm>
          <a:prstGeom prst="hexagon">
            <a:avLst>
              <a:gd name="adj" fmla="val 5535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Релаксация</a:t>
            </a:r>
          </a:p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Физкультминутки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952"/>
          <p:cNvSpPr>
            <a:spLocks noChangeArrowheads="1"/>
          </p:cNvSpPr>
          <p:nvPr/>
        </p:nvSpPr>
        <p:spPr bwMode="auto">
          <a:xfrm>
            <a:off x="1047135" y="2241755"/>
            <a:ext cx="2464783" cy="1494793"/>
          </a:xfrm>
          <a:prstGeom prst="hexagon">
            <a:avLst>
              <a:gd name="adj" fmla="val 51065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Пальчиковая 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гимнастика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AutoShape 949"/>
          <p:cNvSpPr>
            <a:spLocks noChangeArrowheads="1"/>
          </p:cNvSpPr>
          <p:nvPr/>
        </p:nvSpPr>
        <p:spPr bwMode="auto">
          <a:xfrm>
            <a:off x="4072757" y="4955457"/>
            <a:ext cx="2232025" cy="1238865"/>
          </a:xfrm>
          <a:prstGeom prst="hexagon">
            <a:avLst>
              <a:gd name="adj" fmla="val 5535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Гимнастика </a:t>
            </a:r>
          </a:p>
          <a:p>
            <a:pPr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глаз</a:t>
            </a:r>
          </a:p>
        </p:txBody>
      </p:sp>
      <p:sp>
        <p:nvSpPr>
          <p:cNvPr id="14" name="AutoShape 939"/>
          <p:cNvSpPr>
            <a:spLocks noChangeArrowheads="1"/>
          </p:cNvSpPr>
          <p:nvPr/>
        </p:nvSpPr>
        <p:spPr bwMode="auto">
          <a:xfrm rot="536621">
            <a:off x="5054936" y="4205892"/>
            <a:ext cx="485775" cy="73062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943"/>
          <p:cNvSpPr>
            <a:spLocks noChangeArrowheads="1"/>
          </p:cNvSpPr>
          <p:nvPr/>
        </p:nvSpPr>
        <p:spPr bwMode="auto">
          <a:xfrm rot="-2477916">
            <a:off x="6432040" y="2301989"/>
            <a:ext cx="778925" cy="485775"/>
          </a:xfrm>
          <a:prstGeom prst="rightArrow">
            <a:avLst>
              <a:gd name="adj1" fmla="val 50000"/>
              <a:gd name="adj2" fmla="val 51879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954"/>
          <p:cNvSpPr>
            <a:spLocks noChangeArrowheads="1"/>
          </p:cNvSpPr>
          <p:nvPr/>
        </p:nvSpPr>
        <p:spPr bwMode="auto">
          <a:xfrm>
            <a:off x="6975987" y="1327356"/>
            <a:ext cx="2330245" cy="1327354"/>
          </a:xfrm>
          <a:prstGeom prst="hexagon">
            <a:avLst>
              <a:gd name="adj" fmla="val 52494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Утренняя 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гимнастика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AutoShape 966"/>
          <p:cNvSpPr>
            <a:spLocks noChangeArrowheads="1"/>
          </p:cNvSpPr>
          <p:nvPr/>
        </p:nvSpPr>
        <p:spPr bwMode="auto">
          <a:xfrm rot="19470081">
            <a:off x="6574067" y="3999160"/>
            <a:ext cx="485775" cy="722716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967"/>
          <p:cNvSpPr>
            <a:spLocks noChangeArrowheads="1"/>
          </p:cNvSpPr>
          <p:nvPr/>
        </p:nvSpPr>
        <p:spPr bwMode="auto">
          <a:xfrm>
            <a:off x="6607278" y="4380272"/>
            <a:ext cx="2227006" cy="1415844"/>
          </a:xfrm>
          <a:prstGeom prst="hexagon">
            <a:avLst>
              <a:gd name="adj" fmla="val 48382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Гимнастика </a:t>
            </a:r>
          </a:p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после сна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AutoShape 941"/>
          <p:cNvSpPr>
            <a:spLocks noChangeArrowheads="1"/>
          </p:cNvSpPr>
          <p:nvPr/>
        </p:nvSpPr>
        <p:spPr bwMode="auto">
          <a:xfrm rot="-2328593">
            <a:off x="3623814" y="3858822"/>
            <a:ext cx="941038" cy="485775"/>
          </a:xfrm>
          <a:prstGeom prst="leftArrow">
            <a:avLst>
              <a:gd name="adj1" fmla="val 50000"/>
              <a:gd name="adj2" fmla="val 62092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utoShape 950"/>
          <p:cNvSpPr>
            <a:spLocks noChangeArrowheads="1"/>
          </p:cNvSpPr>
          <p:nvPr/>
        </p:nvSpPr>
        <p:spPr bwMode="auto">
          <a:xfrm>
            <a:off x="1814052" y="4247536"/>
            <a:ext cx="2379473" cy="1489588"/>
          </a:xfrm>
          <a:prstGeom prst="hexagon">
            <a:avLst>
              <a:gd name="adj" fmla="val 57850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Динамические </a:t>
            </a:r>
          </a:p>
          <a:p>
            <a:pPr algn="ctr"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паузы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335</TotalTime>
  <Words>767</Words>
  <Application>Microsoft Office PowerPoint</Application>
  <PresentationFormat>Произвольный</PresentationFormat>
  <Paragraphs>108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бюджетное дошкольное образовательное учреждение  «Детский сад № 133» </dc:title>
  <dc:creator>Сергей</dc:creator>
  <cp:lastModifiedBy>RePack by SPecialiST</cp:lastModifiedBy>
  <cp:revision>42</cp:revision>
  <dcterms:created xsi:type="dcterms:W3CDTF">2016-02-20T15:55:38Z</dcterms:created>
  <dcterms:modified xsi:type="dcterms:W3CDTF">2016-05-07T14:34:32Z</dcterms:modified>
</cp:coreProperties>
</file>