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957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270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107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1050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484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369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150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592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227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94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126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721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938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449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080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132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143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000">
              <a:srgbClr val="00B050"/>
            </a:gs>
            <a:gs pos="100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831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90930" y="726583"/>
            <a:ext cx="7740201" cy="1578735"/>
          </a:xfrm>
        </p:spPr>
        <p:txBody>
          <a:bodyPr/>
          <a:lstStyle/>
          <a:p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Посадили «огород» – посмотрите как растет!</a:t>
            </a:r>
            <a:endParaRPr lang="ru-RU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40958" y="5331171"/>
            <a:ext cx="4224270" cy="696141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Афонина Т.А.</a:t>
            </a:r>
          </a:p>
          <a:p>
            <a:endParaRPr lang="ru-RU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96" y="2656602"/>
            <a:ext cx="5364051" cy="373472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7547020" y="3284113"/>
            <a:ext cx="3616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«Солнышко»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городная-хороводная - В народном стиле МИНУС_(Audio-VK4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58654.9375"/>
                  <p14:bmkLst>
                    <p14:bmk name="Закладка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60428" y="588027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162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636">
        <p14:reveal/>
      </p:transition>
    </mc:Choice>
    <mc:Fallback>
      <p:transition spd="slow" advTm="56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15" y="334851"/>
            <a:ext cx="2627291" cy="35030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106" y="450761"/>
            <a:ext cx="2781039" cy="49454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8506" y="450761"/>
            <a:ext cx="3212870" cy="428585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04080" y="4934585"/>
            <a:ext cx="39044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10141" y="456525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Достала бабушка </a:t>
            </a: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«секрет»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Пакетиков красивых кучу.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Каких сортов здесь только нет 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Рассаду из семян получим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4097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222">
        <p:split orient="vert"/>
      </p:transition>
    </mc:Choice>
    <mc:Fallback>
      <p:transition spd="slow" advTm="922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11" y="498592"/>
            <a:ext cx="2216460" cy="39403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8847" y="498592"/>
            <a:ext cx="2267909" cy="40298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978" y="498592"/>
            <a:ext cx="2863671" cy="38182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498592"/>
            <a:ext cx="2899896" cy="386123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973074" y="4528397"/>
            <a:ext cx="509365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2C1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400" dirty="0" smtClean="0">
                <a:solidFill>
                  <a:srgbClr val="2C1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2C1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унываю, </a:t>
            </a:r>
            <a:endParaRPr lang="ru-RU" sz="2400" dirty="0" smtClean="0">
              <a:solidFill>
                <a:srgbClr val="2C15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2C1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 </a:t>
            </a:r>
            <a:r>
              <a:rPr lang="ru-RU" sz="2400" dirty="0">
                <a:solidFill>
                  <a:srgbClr val="2C1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такой люблю, </a:t>
            </a:r>
            <a:endParaRPr lang="ru-RU" sz="2400" dirty="0" smtClean="0">
              <a:solidFill>
                <a:srgbClr val="2C15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2C1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dirty="0">
                <a:solidFill>
                  <a:srgbClr val="2C1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песней поливаю, </a:t>
            </a:r>
            <a:endParaRPr lang="ru-RU" sz="2400" dirty="0" smtClean="0">
              <a:solidFill>
                <a:srgbClr val="2C15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2C1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Сею </a:t>
            </a:r>
            <a:r>
              <a:rPr lang="ru-RU" sz="2400" dirty="0">
                <a:solidFill>
                  <a:srgbClr val="2C1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solidFill>
                  <a:srgbClr val="2C1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полю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2527760"/>
      </p:ext>
    </p:extLst>
  </p:cSld>
  <p:clrMapOvr>
    <a:masterClrMapping/>
  </p:clrMapOvr>
  <p:transition spd="slow" advTm="1291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097" y="315533"/>
            <a:ext cx="2812156" cy="37495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784" y="315533"/>
            <a:ext cx="2438611" cy="432853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507865" y="482667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854163" y="4417452"/>
            <a:ext cx="404969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C1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сижу я на скамейке, </a:t>
            </a:r>
            <a:endParaRPr lang="ru-RU" sz="2000" dirty="0" smtClean="0">
              <a:solidFill>
                <a:srgbClr val="2C15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2C1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000" dirty="0">
                <a:solidFill>
                  <a:srgbClr val="2C1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беру с водою лейку. </a:t>
            </a:r>
            <a:endParaRPr lang="ru-RU" sz="2000" dirty="0" smtClean="0">
              <a:solidFill>
                <a:srgbClr val="2C15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2C1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Напоив </a:t>
            </a:r>
            <a:r>
              <a:rPr lang="ru-RU" sz="2000" dirty="0">
                <a:solidFill>
                  <a:srgbClr val="2C1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редиской </a:t>
            </a:r>
            <a:r>
              <a:rPr lang="ru-RU" sz="2000" dirty="0" smtClean="0">
                <a:solidFill>
                  <a:srgbClr val="2C1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грядку</a:t>
            </a:r>
          </a:p>
          <a:p>
            <a:r>
              <a:rPr lang="ru-RU" sz="2000" dirty="0" smtClean="0">
                <a:solidFill>
                  <a:srgbClr val="2C1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>
                <a:solidFill>
                  <a:srgbClr val="2C1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морковкой очень сладкой, </a:t>
            </a:r>
            <a:endParaRPr lang="ru-RU" sz="2000" dirty="0" smtClean="0">
              <a:solidFill>
                <a:srgbClr val="2C15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2C1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>
                <a:solidFill>
                  <a:srgbClr val="2C1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зелёный огурец, </a:t>
            </a:r>
            <a:endParaRPr lang="ru-RU" sz="2000" dirty="0" smtClean="0">
              <a:solidFill>
                <a:srgbClr val="2C15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2C1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2000" dirty="0">
                <a:solidFill>
                  <a:srgbClr val="2C1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услышу: «Молодец»!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662" y="315533"/>
            <a:ext cx="3954642" cy="29690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231" y="3671865"/>
            <a:ext cx="4767485" cy="26824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0554142"/>
      </p:ext>
    </p:extLst>
  </p:cSld>
  <p:clrMapOvr>
    <a:masterClrMapping/>
  </p:clrMapOvr>
  <p:transition spd="slow" advTm="1290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02" y="309628"/>
            <a:ext cx="2743882" cy="48738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285" y="451296"/>
            <a:ext cx="4786648" cy="35899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570" y="237955"/>
            <a:ext cx="2777081" cy="49454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98" y="4170071"/>
            <a:ext cx="5059250" cy="25296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097837" y="4570652"/>
            <a:ext cx="42233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2C1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в дела бросаюсь смело, </a:t>
            </a:r>
          </a:p>
          <a:p>
            <a:r>
              <a:rPr lang="ru-RU" sz="2400" dirty="0">
                <a:solidFill>
                  <a:srgbClr val="2C1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Словно в омут с головой.</a:t>
            </a:r>
          </a:p>
          <a:p>
            <a:r>
              <a:rPr lang="ru-RU" sz="2400" dirty="0" smtClean="0">
                <a:solidFill>
                  <a:srgbClr val="2C1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</a:t>
            </a:r>
            <a:r>
              <a:rPr lang="ru-RU" sz="2400" dirty="0">
                <a:solidFill>
                  <a:srgbClr val="2C1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трудно, и затратно, </a:t>
            </a:r>
          </a:p>
          <a:p>
            <a:r>
              <a:rPr lang="ru-RU" sz="2400" dirty="0">
                <a:solidFill>
                  <a:srgbClr val="2C1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до чего потом приятно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0731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5451">
        <p:circle/>
      </p:transition>
    </mc:Choice>
    <mc:Fallback>
      <p:transition spd="slow" advTm="1545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54" y="1105112"/>
            <a:ext cx="4189927" cy="31424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621" y="512683"/>
            <a:ext cx="3245476" cy="43273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91189" y="5182502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2C1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сижу и не гуляю, </a:t>
            </a:r>
          </a:p>
          <a:p>
            <a:r>
              <a:rPr lang="ru-RU" sz="2800" dirty="0">
                <a:solidFill>
                  <a:srgbClr val="2C1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чего-нибудь сажаю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4437" y="1113941"/>
            <a:ext cx="4096867" cy="31336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4065491"/>
      </p:ext>
    </p:extLst>
  </p:cSld>
  <p:clrMapOvr>
    <a:masterClrMapping/>
  </p:clrMapOvr>
  <p:transition spd="med" advTm="1163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53" y="283336"/>
            <a:ext cx="3610646" cy="48141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673" y="231821"/>
            <a:ext cx="2839791" cy="50485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13188" y="468017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у нас свой огород,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там всего растёт.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морковка, и петрушка...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Любим с грядки зелень </a:t>
            </a: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кушать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1765" y="1058196"/>
            <a:ext cx="4523624" cy="3395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7732725"/>
      </p:ext>
    </p:extLst>
  </p:cSld>
  <p:clrMapOvr>
    <a:masterClrMapping/>
  </p:clrMapOvr>
  <p:transition spd="slow" advTm="1295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038" y="193183"/>
            <a:ext cx="9899561" cy="6298272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5297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858">
        <p:split orient="vert"/>
      </p:transition>
    </mc:Choice>
    <mc:Fallback>
      <p:transition spd="slow" advTm="285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8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3|2.2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6|2.4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8|2.7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8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|3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249</TotalTime>
  <Words>109</Words>
  <Application>Microsoft Office PowerPoint</Application>
  <PresentationFormat>Широкоэкранный</PresentationFormat>
  <Paragraphs>23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Century Gothic</vt:lpstr>
      <vt:lpstr>Times New Roman</vt:lpstr>
      <vt:lpstr>Wingdings 3</vt:lpstr>
      <vt:lpstr>Ион</vt:lpstr>
      <vt:lpstr>Посадили «огород» – посмотрите как растет!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20</cp:revision>
  <dcterms:created xsi:type="dcterms:W3CDTF">2020-04-10T13:38:14Z</dcterms:created>
  <dcterms:modified xsi:type="dcterms:W3CDTF">2020-04-13T12:51:44Z</dcterms:modified>
</cp:coreProperties>
</file>