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95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270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07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050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8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369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150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92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22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2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2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38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44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8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13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4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9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83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0930" y="726583"/>
            <a:ext cx="7740201" cy="1578735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Посадили «огород» – посмотрите как растет!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40958" y="5331171"/>
            <a:ext cx="4224270" cy="696141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Афонина Т.А.</a:t>
            </a:r>
          </a:p>
          <a:p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96" y="2656602"/>
            <a:ext cx="5364051" cy="373472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7547020" y="3284113"/>
            <a:ext cx="3616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«Солнышко»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городная-хороводная - В народном стиле МИНУС_(Audio-VK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58654.9375"/>
                  <p14:bmkLst>
                    <p14:bmk name="Закладка 1" time="0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0428" y="588027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162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5636">
        <p14:reveal/>
      </p:transition>
    </mc:Choice>
    <mc:Fallback>
      <p:transition spd="slow" advTm="56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5" y="334851"/>
            <a:ext cx="2627291" cy="3503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106" y="450761"/>
            <a:ext cx="2781039" cy="49454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8506" y="450761"/>
            <a:ext cx="3212870" cy="428585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04080" y="4934585"/>
            <a:ext cx="39044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0141" y="456525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Достала бабушка 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Пакетиков красивых кучу.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Каких сортов здесь только нет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Рассаду из семян получим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4097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222">
        <p:split orient="vert"/>
      </p:transition>
    </mc:Choice>
    <mc:Fallback>
      <p:transition spd="slow" advTm="922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11" y="498592"/>
            <a:ext cx="2216460" cy="39403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8847" y="498592"/>
            <a:ext cx="2267909" cy="4029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978" y="498592"/>
            <a:ext cx="2863671" cy="38182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498592"/>
            <a:ext cx="2899896" cy="38612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73074" y="4528397"/>
            <a:ext cx="50936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унываю, </a:t>
            </a:r>
            <a:endParaRPr lang="ru-RU" sz="24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</a:t>
            </a:r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такой люблю, </a:t>
            </a:r>
            <a:endParaRPr lang="ru-RU" sz="24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песней поливаю, </a:t>
            </a:r>
            <a:endParaRPr lang="ru-RU" sz="24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Сею </a:t>
            </a:r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2527760"/>
      </p:ext>
    </p:extLst>
  </p:cSld>
  <p:clrMapOvr>
    <a:masterClrMapping/>
  </p:clrMapOvr>
  <p:transition spd="slow" advTm="1291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97" y="315533"/>
            <a:ext cx="2812156" cy="37495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784" y="315533"/>
            <a:ext cx="2438611" cy="43285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07865" y="48266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54163" y="4417452"/>
            <a:ext cx="404969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сижу я на скамейке, </a:t>
            </a:r>
            <a:endParaRPr lang="ru-RU" sz="20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с водою лейку. </a:t>
            </a:r>
            <a:endParaRPr lang="ru-RU" sz="20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Напоив </a:t>
            </a:r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редиской </a:t>
            </a:r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грядку</a:t>
            </a:r>
          </a:p>
          <a:p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морковкой очень сладкой, </a:t>
            </a:r>
            <a:endParaRPr lang="ru-RU" sz="20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 огурец, </a:t>
            </a:r>
            <a:endParaRPr lang="ru-RU" sz="2000" dirty="0" smtClean="0">
              <a:solidFill>
                <a:srgbClr val="2C1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услышу: «Молодец»!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662" y="315533"/>
            <a:ext cx="3954642" cy="29690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231" y="3671865"/>
            <a:ext cx="4767485" cy="26824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0554142"/>
      </p:ext>
    </p:extLst>
  </p:cSld>
  <p:clrMapOvr>
    <a:masterClrMapping/>
  </p:clrMapOvr>
  <p:transition spd="slow" advTm="1290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02" y="309628"/>
            <a:ext cx="2743882" cy="48738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85" y="451296"/>
            <a:ext cx="4786648" cy="3589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570" y="237955"/>
            <a:ext cx="2777081" cy="49454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98" y="4170071"/>
            <a:ext cx="5059250" cy="25296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97837" y="4570652"/>
            <a:ext cx="4223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 дела бросаюсь смело, 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в омут с головой.</a:t>
            </a:r>
          </a:p>
          <a:p>
            <a:r>
              <a:rPr lang="ru-RU" sz="2400" dirty="0" smtClean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трудно, и затратно, </a:t>
            </a:r>
          </a:p>
          <a:p>
            <a:r>
              <a:rPr lang="ru-RU" sz="24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до чего потом приятно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073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5451">
        <p:circle/>
      </p:transition>
    </mc:Choice>
    <mc:Fallback>
      <p:transition spd="slow" advTm="1545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4" y="1105112"/>
            <a:ext cx="4189927" cy="31424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21" y="512683"/>
            <a:ext cx="3245476" cy="43273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91189" y="5182502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сижу и не гуляю, </a:t>
            </a:r>
          </a:p>
          <a:p>
            <a:r>
              <a:rPr lang="ru-RU" sz="2800" dirty="0">
                <a:solidFill>
                  <a:srgbClr val="2C1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чего-нибудь сажаю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437" y="1113941"/>
            <a:ext cx="4096867" cy="31336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4065491"/>
      </p:ext>
    </p:extLst>
  </p:cSld>
  <p:clrMapOvr>
    <a:masterClrMapping/>
  </p:clrMapOvr>
  <p:transition spd="med" advTm="1163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53" y="283336"/>
            <a:ext cx="3610646" cy="48141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673" y="231821"/>
            <a:ext cx="2839791" cy="50485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13188" y="46801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у нас свой огород,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там всего растёт.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морковка, и петрушка...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 с грядки зелень 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кушать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765" y="1058196"/>
            <a:ext cx="4523624" cy="3395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7732725"/>
      </p:ext>
    </p:extLst>
  </p:cSld>
  <p:clrMapOvr>
    <a:masterClrMapping/>
  </p:clrMapOvr>
  <p:transition spd="slow" advTm="1295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038" y="193183"/>
            <a:ext cx="9899561" cy="6298272"/>
          </a:xfrm>
          <a:prstGeom prst="rect">
            <a:avLst/>
          </a:prstGeom>
          <a:effectLst>
            <a:softEdge rad="317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29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858">
        <p:split orient="vert"/>
      </p:transition>
    </mc:Choice>
    <mc:Fallback>
      <p:transition spd="slow" advTm="285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8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.3|2.2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6|2.4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8|2.7|4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8|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|3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249</TotalTime>
  <Words>109</Words>
  <Application>Microsoft Office PowerPoint</Application>
  <PresentationFormat>Широкоэкранный</PresentationFormat>
  <Paragraphs>23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Посадили «огород» – посмотрите как растет!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2020-04-10T13:38:14Z</dcterms:created>
  <dcterms:modified xsi:type="dcterms:W3CDTF">2020-04-13T12:51:44Z</dcterms:modified>
</cp:coreProperties>
</file>