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6" r:id="rId4"/>
    <p:sldId id="261" r:id="rId5"/>
    <p:sldId id="262" r:id="rId6"/>
    <p:sldId id="263" r:id="rId7"/>
    <p:sldId id="264" r:id="rId8"/>
    <p:sldId id="265" r:id="rId9"/>
    <p:sldId id="269" r:id="rId10"/>
    <p:sldId id="267" r:id="rId11"/>
    <p:sldId id="268" r:id="rId12"/>
    <p:sldId id="270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D515-064B-434E-A3EA-10380734A5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D68DB-CB07-48B8-A6BB-3600D69AA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14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D515-064B-434E-A3EA-10380734A5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D68DB-CB07-48B8-A6BB-3600D69AA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21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D515-064B-434E-A3EA-10380734A5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D68DB-CB07-48B8-A6BB-3600D69AA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675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D515-064B-434E-A3EA-10380734A5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D68DB-CB07-48B8-A6BB-3600D69AA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787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D515-064B-434E-A3EA-10380734A5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D68DB-CB07-48B8-A6BB-3600D69AA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51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D515-064B-434E-A3EA-10380734A5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D68DB-CB07-48B8-A6BB-3600D69AA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20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D515-064B-434E-A3EA-10380734A5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D68DB-CB07-48B8-A6BB-3600D69AA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310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D515-064B-434E-A3EA-10380734A5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D68DB-CB07-48B8-A6BB-3600D69AA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32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D515-064B-434E-A3EA-10380734A5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D68DB-CB07-48B8-A6BB-3600D69AA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504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D515-064B-434E-A3EA-10380734A5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D68DB-CB07-48B8-A6BB-3600D69AA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390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D515-064B-434E-A3EA-10380734A5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D68DB-CB07-48B8-A6BB-3600D69AA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549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5D515-064B-434E-A3EA-10380734A515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D68DB-CB07-48B8-A6BB-3600D69AA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45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816454" y="245660"/>
            <a:ext cx="31662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МБДОУ Центр развития ребёнка детский сад №2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« Ромашка»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264462" y="4211392"/>
            <a:ext cx="1718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/>
              <a:t>Середова</a:t>
            </a:r>
            <a:r>
              <a:rPr lang="ru-RU" sz="2800" b="1" dirty="0" smtClean="0"/>
              <a:t> Оксана Юрьевна.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821443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606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4849" y="463639"/>
            <a:ext cx="271232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3600" b="1" dirty="0" smtClean="0"/>
              <a:t>Сделали </a:t>
            </a:r>
            <a:r>
              <a:rPr lang="ru-RU" sz="3600" b="1" dirty="0"/>
              <a:t>кормушки мы</a:t>
            </a:r>
            <a:br>
              <a:rPr lang="ru-RU" sz="3600" b="1" dirty="0"/>
            </a:br>
            <a:r>
              <a:rPr lang="ru-RU" sz="3600" b="1" dirty="0"/>
              <a:t>И </a:t>
            </a:r>
            <a:r>
              <a:rPr lang="ru-RU" sz="3600" b="1" dirty="0" smtClean="0"/>
              <a:t>развесили </a:t>
            </a:r>
            <a:r>
              <a:rPr lang="ru-RU" sz="3600" b="1" dirty="0"/>
              <a:t>до весны.</a:t>
            </a:r>
            <a:br>
              <a:rPr lang="ru-RU" sz="3600" b="1" dirty="0"/>
            </a:br>
            <a:r>
              <a:rPr lang="ru-RU" sz="3600" b="1" dirty="0"/>
              <a:t>Только, братцы, не зевать:</a:t>
            </a:r>
            <a:br>
              <a:rPr lang="ru-RU" sz="3600" b="1" dirty="0"/>
            </a:br>
            <a:r>
              <a:rPr lang="ru-RU" sz="3600" b="1" dirty="0"/>
              <a:t>Корм в них класть не </a:t>
            </a:r>
            <a:r>
              <a:rPr lang="ru-RU" sz="3600" b="1" dirty="0" smtClean="0"/>
              <a:t>забывать!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047177" y="92754"/>
            <a:ext cx="8891537" cy="666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09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606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75726" y="1191689"/>
            <a:ext cx="6230292" cy="46727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50041" y="965915"/>
            <a:ext cx="6490953" cy="48682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44989" y="965916"/>
            <a:ext cx="6490954" cy="486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04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6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941" y="399245"/>
            <a:ext cx="325835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И про родителей не забыли, птичку им в подарок смастерили!</a:t>
            </a:r>
            <a:endParaRPr lang="ru-RU" sz="4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296" y="204143"/>
            <a:ext cx="8564450" cy="642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90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606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08349" y="1197735"/>
            <a:ext cx="667125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/>
              <a:t>Спасибо за внимание!</a:t>
            </a:r>
          </a:p>
          <a:p>
            <a:pPr algn="ctr"/>
            <a:r>
              <a:rPr lang="ru-RU" sz="6600" b="1" dirty="0" smtClean="0"/>
              <a:t>Не забывайте кормить птиц зимой!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3434736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553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606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02005" y="423080"/>
            <a:ext cx="614149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4000" b="1" dirty="0"/>
              <a:t>Ай, да, Зимушка — Зима!</a:t>
            </a:r>
            <a:br>
              <a:rPr lang="ru-RU" sz="4000" b="1" dirty="0"/>
            </a:br>
            <a:r>
              <a:rPr lang="ru-RU" sz="4000" b="1" dirty="0"/>
              <a:t>В снег укутала дома.</a:t>
            </a:r>
            <a:br>
              <a:rPr lang="ru-RU" sz="4000" b="1" dirty="0"/>
            </a:br>
            <a:r>
              <a:rPr lang="ru-RU" sz="4000" b="1" dirty="0"/>
              <a:t>Замела дорожки,</a:t>
            </a:r>
            <a:br>
              <a:rPr lang="ru-RU" sz="4000" b="1" dirty="0"/>
            </a:br>
            <a:r>
              <a:rPr lang="ru-RU" sz="4000" b="1" dirty="0"/>
              <a:t>Птичкам нет ни крошки.</a:t>
            </a:r>
          </a:p>
          <a:p>
            <a:pPr algn="ctr" fontAlgn="base"/>
            <a:r>
              <a:rPr lang="ru-RU" sz="4000" b="1" dirty="0"/>
              <a:t>Отложу — ка, я игрушку,</a:t>
            </a:r>
            <a:br>
              <a:rPr lang="ru-RU" sz="4000" b="1" dirty="0"/>
            </a:br>
            <a:r>
              <a:rPr lang="ru-RU" sz="4000" b="1" dirty="0"/>
              <a:t>С папой сделаю кормушку.</a:t>
            </a:r>
            <a:br>
              <a:rPr lang="ru-RU" sz="4000" b="1" dirty="0"/>
            </a:br>
            <a:r>
              <a:rPr lang="ru-RU" sz="4000" b="1" dirty="0"/>
              <a:t>Им не будет холодно,</a:t>
            </a:r>
            <a:br>
              <a:rPr lang="ru-RU" sz="4000" b="1" dirty="0"/>
            </a:br>
            <a:r>
              <a:rPr lang="ru-RU" sz="4000" b="1" dirty="0"/>
              <a:t>Им не будет голодно!</a:t>
            </a:r>
          </a:p>
        </p:txBody>
      </p:sp>
    </p:spTree>
    <p:extLst>
      <p:ext uri="{BB962C8B-B14F-4D97-AF65-F5344CB8AC3E}">
        <p14:creationId xmlns:p14="http://schemas.microsoft.com/office/powerpoint/2010/main" val="3847210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606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4759" y="961621"/>
            <a:ext cx="6583147" cy="4937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44319" y="961858"/>
            <a:ext cx="6585044" cy="493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4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606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37381" y="971147"/>
            <a:ext cx="6557745" cy="49183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7653" y="972074"/>
            <a:ext cx="6565164" cy="492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774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606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39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606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7376" y="989462"/>
            <a:ext cx="6496335" cy="487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60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606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7422" y="532262"/>
            <a:ext cx="28660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200" b="1" dirty="0"/>
              <a:t>Угощайте пташек дружно,</a:t>
            </a:r>
            <a:br>
              <a:rPr lang="ru-RU" sz="3200" b="1" dirty="0"/>
            </a:br>
            <a:r>
              <a:rPr lang="ru-RU" sz="3200" b="1" dirty="0"/>
              <a:t>Зёрнышек жалеть не нужно!</a:t>
            </a:r>
            <a:br>
              <a:rPr lang="ru-RU" sz="3200" b="1" dirty="0"/>
            </a:br>
            <a:r>
              <a:rPr lang="ru-RU" sz="3200" b="1" dirty="0"/>
              <a:t>Крошек горсть такая малость,</a:t>
            </a:r>
            <a:br>
              <a:rPr lang="ru-RU" sz="3200" b="1" dirty="0"/>
            </a:br>
            <a:r>
              <a:rPr lang="ru-RU" sz="3200" b="1" dirty="0"/>
              <a:t>А краса их людям в </a:t>
            </a:r>
            <a:r>
              <a:rPr lang="ru-RU" sz="3200" b="1" dirty="0" smtClean="0"/>
              <a:t>радость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096" y="183839"/>
            <a:ext cx="8657230" cy="649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1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606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7422" y="532262"/>
            <a:ext cx="286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324" y="148106"/>
            <a:ext cx="8774806" cy="658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248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53</Words>
  <Application>Microsoft Office PowerPoint</Application>
  <PresentationFormat>Широкоэкранный</PresentationFormat>
  <Paragraphs>11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2019-02-24T13:24:22Z</dcterms:created>
  <dcterms:modified xsi:type="dcterms:W3CDTF">2019-02-24T16:45:33Z</dcterms:modified>
</cp:coreProperties>
</file>