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6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7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0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1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D515-064B-434E-A3EA-10380734A515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68DB-CB07-48B8-A6BB-3600D69AA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6454" y="245660"/>
            <a:ext cx="316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МБДОУ Центр развития ребёнка детский сад №2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 Ромашка»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4462" y="4211392"/>
            <a:ext cx="171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Середова</a:t>
            </a:r>
            <a:r>
              <a:rPr lang="ru-RU" sz="2800" b="1" dirty="0" smtClean="0"/>
              <a:t> Оксана Юрьевна.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2144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49" y="463639"/>
            <a:ext cx="27123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 smtClean="0"/>
              <a:t>Сделали </a:t>
            </a:r>
            <a:r>
              <a:rPr lang="ru-RU" sz="3600" b="1" dirty="0"/>
              <a:t>кормушки мы</a:t>
            </a:r>
            <a:br>
              <a:rPr lang="ru-RU" sz="3600" b="1" dirty="0"/>
            </a:br>
            <a:r>
              <a:rPr lang="ru-RU" sz="3600" b="1" dirty="0"/>
              <a:t>И </a:t>
            </a:r>
            <a:r>
              <a:rPr lang="ru-RU" sz="3600" b="1" dirty="0" smtClean="0"/>
              <a:t>развесили </a:t>
            </a:r>
            <a:r>
              <a:rPr lang="ru-RU" sz="3600" b="1" dirty="0"/>
              <a:t>до весны.</a:t>
            </a:r>
            <a:br>
              <a:rPr lang="ru-RU" sz="3600" b="1" dirty="0"/>
            </a:br>
            <a:r>
              <a:rPr lang="ru-RU" sz="3600" b="1" dirty="0"/>
              <a:t>Только, братцы, не зевать:</a:t>
            </a:r>
            <a:br>
              <a:rPr lang="ru-RU" sz="3600" b="1" dirty="0"/>
            </a:br>
            <a:r>
              <a:rPr lang="ru-RU" sz="3600" b="1" dirty="0"/>
              <a:t>Корм в них класть не </a:t>
            </a:r>
            <a:r>
              <a:rPr lang="ru-RU" sz="3600" b="1" dirty="0" smtClean="0"/>
              <a:t>забывать!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177" y="92754"/>
            <a:ext cx="8891537" cy="6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5726" y="1191689"/>
            <a:ext cx="6230292" cy="4672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0041" y="965915"/>
            <a:ext cx="6490953" cy="4868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4989" y="965916"/>
            <a:ext cx="6490954" cy="48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41" y="399245"/>
            <a:ext cx="32583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 про родителей не забыли, птичку им в подарок смастерили!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204143"/>
            <a:ext cx="8564450" cy="64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349" y="1197735"/>
            <a:ext cx="66712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</a:p>
          <a:p>
            <a:pPr algn="ctr"/>
            <a:r>
              <a:rPr lang="ru-RU" sz="6600" b="1" dirty="0" smtClean="0"/>
              <a:t>Не забывайте кормить птиц зимой!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43473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005" y="423080"/>
            <a:ext cx="6141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/>
              <a:t>Ай, да, Зимушка — Зима!</a:t>
            </a:r>
            <a:br>
              <a:rPr lang="ru-RU" sz="4000" b="1" dirty="0"/>
            </a:br>
            <a:r>
              <a:rPr lang="ru-RU" sz="4000" b="1" dirty="0"/>
              <a:t>В снег укутала дома.</a:t>
            </a:r>
            <a:br>
              <a:rPr lang="ru-RU" sz="4000" b="1" dirty="0"/>
            </a:br>
            <a:r>
              <a:rPr lang="ru-RU" sz="4000" b="1" dirty="0"/>
              <a:t>Замела дорожки,</a:t>
            </a:r>
            <a:br>
              <a:rPr lang="ru-RU" sz="4000" b="1" dirty="0"/>
            </a:br>
            <a:r>
              <a:rPr lang="ru-RU" sz="4000" b="1" dirty="0"/>
              <a:t>Птичкам нет ни крошки.</a:t>
            </a:r>
          </a:p>
          <a:p>
            <a:pPr algn="ctr" fontAlgn="base"/>
            <a:r>
              <a:rPr lang="ru-RU" sz="4000" b="1" dirty="0"/>
              <a:t>Отложу — ка, я игрушку,</a:t>
            </a:r>
            <a:br>
              <a:rPr lang="ru-RU" sz="4000" b="1" dirty="0"/>
            </a:br>
            <a:r>
              <a:rPr lang="ru-RU" sz="4000" b="1" dirty="0"/>
              <a:t>С папой сделаю кормушку.</a:t>
            </a:r>
            <a:br>
              <a:rPr lang="ru-RU" sz="4000" b="1" dirty="0"/>
            </a:br>
            <a:r>
              <a:rPr lang="ru-RU" sz="4000" b="1" dirty="0"/>
              <a:t>Им не будет холодно,</a:t>
            </a:r>
            <a:br>
              <a:rPr lang="ru-RU" sz="4000" b="1" dirty="0"/>
            </a:br>
            <a:r>
              <a:rPr lang="ru-RU" sz="4000" b="1" dirty="0"/>
              <a:t>Им не будет голодно!</a:t>
            </a:r>
          </a:p>
        </p:txBody>
      </p:sp>
    </p:spTree>
    <p:extLst>
      <p:ext uri="{BB962C8B-B14F-4D97-AF65-F5344CB8AC3E}">
        <p14:creationId xmlns:p14="http://schemas.microsoft.com/office/powerpoint/2010/main" val="384721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59" y="961621"/>
            <a:ext cx="6583147" cy="4937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4319" y="961858"/>
            <a:ext cx="6585044" cy="49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7381" y="971147"/>
            <a:ext cx="6557745" cy="4918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653" y="972074"/>
            <a:ext cx="6565164" cy="49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7376" y="989462"/>
            <a:ext cx="6496335" cy="48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2" y="532262"/>
            <a:ext cx="28660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/>
              <a:t>Угощайте пташек дружно,</a:t>
            </a:r>
            <a:br>
              <a:rPr lang="ru-RU" sz="3200" b="1" dirty="0"/>
            </a:br>
            <a:r>
              <a:rPr lang="ru-RU" sz="3200" b="1" dirty="0"/>
              <a:t>Зёрнышек жалеть не нужно!</a:t>
            </a:r>
            <a:br>
              <a:rPr lang="ru-RU" sz="3200" b="1" dirty="0"/>
            </a:br>
            <a:r>
              <a:rPr lang="ru-RU" sz="3200" b="1" dirty="0"/>
              <a:t>Крошек горсть такая малость,</a:t>
            </a:r>
            <a:br>
              <a:rPr lang="ru-RU" sz="3200" b="1" dirty="0"/>
            </a:br>
            <a:r>
              <a:rPr lang="ru-RU" sz="3200" b="1" dirty="0"/>
              <a:t>А краса их людям в </a:t>
            </a:r>
            <a:r>
              <a:rPr lang="ru-RU" sz="3200" b="1" dirty="0" smtClean="0"/>
              <a:t>радость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83839"/>
            <a:ext cx="8657230" cy="64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2" y="532262"/>
            <a:ext cx="28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4" y="148106"/>
            <a:ext cx="8774806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4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2019-02-24T13:24:22Z</dcterms:created>
  <dcterms:modified xsi:type="dcterms:W3CDTF">2019-02-24T16:45:33Z</dcterms:modified>
</cp:coreProperties>
</file>