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8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84A5-F90A-4063-BC3B-93C899F5C444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238D-3D3A-4C94-9C5A-D7DAA214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1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238D-3D3A-4C94-9C5A-D7DAA21496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8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6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7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5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1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9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0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7A49-17CA-4D21-BDB2-18B67906CCB1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AD05-A422-405A-AFF4-39160DCE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1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КОСМОС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Гафиуллина</a:t>
            </a:r>
            <a:r>
              <a:rPr lang="ru-RU" dirty="0" smtClean="0">
                <a:solidFill>
                  <a:schemeClr val="tx1"/>
                </a:solidFill>
              </a:rPr>
              <a:t> Раиса Ивановна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9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аиса\Downloads\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54981" cy="68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1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аиса\Downloads\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7484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9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аиса\Downloads\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6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аиса\Downloads\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1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Раиса\Downloads\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3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Раиса\Downloads\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9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Раиса\Downloads\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3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Раиса\Downloads\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4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Раиса\Downloads\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1296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8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иса\Downloads\-3-6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242" y="-576100"/>
            <a:ext cx="9901786" cy="74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8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са\Downloads\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4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6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аиса\Downloads\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9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аиса\Downloads\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" y="188640"/>
            <a:ext cx="908263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6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аиса\Downloads\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3929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4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аиса\Downloads\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88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</TotalTime>
  <Words>5</Words>
  <Application>Microsoft Office PowerPoint</Application>
  <PresentationFormat>Экран (4:3)</PresentationFormat>
  <Paragraphs>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Раиса</dc:creator>
  <cp:lastModifiedBy>Раиса</cp:lastModifiedBy>
  <cp:revision>6</cp:revision>
  <dcterms:created xsi:type="dcterms:W3CDTF">2015-04-07T05:46:46Z</dcterms:created>
  <dcterms:modified xsi:type="dcterms:W3CDTF">2015-04-10T17:00:47Z</dcterms:modified>
</cp:coreProperties>
</file>