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2" r:id="rId3"/>
    <p:sldId id="257" r:id="rId4"/>
    <p:sldId id="258" r:id="rId5"/>
    <p:sldId id="273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84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E84A5-F90A-4063-BC3B-93C899F5C444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4238D-3D3A-4C94-9C5A-D7DAA21496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118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4238D-3D3A-4C94-9C5A-D7DAA214966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288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861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971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158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172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53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8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655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61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89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949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40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77A49-17CA-4D21-BDB2-18B67906CCB1}" type="datetimeFigureOut">
              <a:rPr lang="ru-RU" smtClean="0"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8AD05-A422-405A-AFF4-39160DCE4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013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9600" dirty="0" smtClean="0"/>
              <a:t>КОСМОС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Гафиуллина</a:t>
            </a:r>
            <a:r>
              <a:rPr lang="ru-RU" dirty="0" smtClean="0">
                <a:solidFill>
                  <a:schemeClr val="tx1"/>
                </a:solidFill>
              </a:rPr>
              <a:t> Раиса Ивановна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4959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Раиса\Downloads\-11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454981" cy="6830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913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Раиса\Downloads\-12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1"/>
            <a:ext cx="8748464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998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Раиса\Downloads\-13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64095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563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Раиса\Downloads\-14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568951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914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Раиса\Downloads\-15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3999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432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Раиса\Downloads\-16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856983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693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Раиса\Downloads\-17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3999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835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Раиса\Downloads\-18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399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840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Раиса\Downloads\-19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712967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181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E:\-2-7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838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Раиса\Downloads\-3-638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3242" y="-576100"/>
            <a:ext cx="9901786" cy="743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986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аиса\Downloads\-4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1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440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-7-7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367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Раиса\Downloads\-6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2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390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Раиса\Downloads\-7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1" y="188640"/>
            <a:ext cx="9082633" cy="6840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061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Раиса\Downloads\-8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39292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849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Раиса\Downloads\-9-63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3999" cy="659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6883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32</TotalTime>
  <Words>5</Words>
  <Application>Microsoft Office PowerPoint</Application>
  <PresentationFormat>Экран (4:3)</PresentationFormat>
  <Paragraphs>3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КОСМОС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КОСМОС</dc:title>
  <dc:creator>Раиса</dc:creator>
  <cp:lastModifiedBy>Раиса</cp:lastModifiedBy>
  <cp:revision>6</cp:revision>
  <dcterms:created xsi:type="dcterms:W3CDTF">2015-04-07T05:46:46Z</dcterms:created>
  <dcterms:modified xsi:type="dcterms:W3CDTF">2015-04-10T17:00:47Z</dcterms:modified>
</cp:coreProperties>
</file>