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5" r:id="rId15"/>
    <p:sldId id="269" r:id="rId16"/>
    <p:sldId id="273" r:id="rId17"/>
    <p:sldId id="268" r:id="rId18"/>
    <p:sldId id="270" r:id="rId19"/>
    <p:sldId id="278" r:id="rId20"/>
    <p:sldId id="279" r:id="rId21"/>
    <p:sldId id="280" r:id="rId22"/>
    <p:sldId id="281" r:id="rId23"/>
    <p:sldId id="284" r:id="rId24"/>
    <p:sldId id="283" r:id="rId25"/>
    <p:sldId id="282" r:id="rId26"/>
    <p:sldId id="287" r:id="rId27"/>
    <p:sldId id="286" r:id="rId28"/>
    <p:sldId id="285" r:id="rId29"/>
    <p:sldId id="288" r:id="rId30"/>
    <p:sldId id="27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00"/>
    <a:srgbClr val="FFFF99"/>
    <a:srgbClr val="CCECFF"/>
    <a:srgbClr val="CCFFFF"/>
    <a:srgbClr val="CCFFCC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250" autoAdjust="0"/>
  </p:normalViewPr>
  <p:slideViewPr>
    <p:cSldViewPr>
      <p:cViewPr varScale="1">
        <p:scale>
          <a:sx n="86" d="100"/>
          <a:sy n="86" d="100"/>
        </p:scale>
        <p:origin x="181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Рисунок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24794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214950"/>
            <a:ext cx="6400800" cy="1643050"/>
          </a:xfrm>
        </p:spPr>
        <p:txBody>
          <a:bodyPr/>
          <a:lstStyle/>
          <a:p>
            <a:r>
              <a:rPr lang="ru-RU" sz="4000" b="1" dirty="0">
                <a:solidFill>
                  <a:srgbClr val="00B050"/>
                </a:solidFill>
              </a:rPr>
              <a:t>Тема: «День Земли»</a:t>
            </a:r>
          </a:p>
          <a:p>
            <a:r>
              <a:rPr lang="ru-RU" sz="4000" b="1" dirty="0" err="1">
                <a:solidFill>
                  <a:srgbClr val="00B050"/>
                </a:solidFill>
              </a:rPr>
              <a:t>Щебуняева</a:t>
            </a:r>
            <a:r>
              <a:rPr lang="ru-RU" sz="4000" b="1">
                <a:solidFill>
                  <a:srgbClr val="00B050"/>
                </a:solidFill>
              </a:rPr>
              <a:t> Е.С.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Вредный дым</a:t>
            </a:r>
          </a:p>
        </p:txBody>
      </p:sp>
      <p:pic>
        <p:nvPicPr>
          <p:cNvPr id="4" name="Содержимое 3" descr="трубы ды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196752"/>
            <a:ext cx="4680520" cy="396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64088" y="836713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Научившись использовать богатства Земли, люди облегчили</a:t>
            </a:r>
            <a:r>
              <a:rPr lang="en-US" dirty="0"/>
              <a:t> </a:t>
            </a:r>
            <a:r>
              <a:rPr lang="ru-RU" dirty="0"/>
              <a:t>себе жизнь. Но при они портят планету. Промышленные предприятия, электростанции, машины выделяют дым и газы в атмосферу.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44522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Это загрязняет воздух, нанося тем самым ущерб нашему здоровью и убивая природу.</a:t>
            </a:r>
          </a:p>
        </p:txBody>
      </p:sp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462" y="4071942"/>
            <a:ext cx="4068794" cy="25795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928670"/>
            <a:ext cx="4997302" cy="40048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Загрязнение воды</a:t>
            </a:r>
          </a:p>
        </p:txBody>
      </p:sp>
      <p:pic>
        <p:nvPicPr>
          <p:cNvPr id="5" name="Рисунок 4" descr="мусор в вод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4830" y="3645024"/>
            <a:ext cx="398564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68144" y="908720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Города и заводы в них, фабрики и фермы сбрасывают  сточные воды и ядохимикаты в реки, озера и моря. Это загрязнение вредит водным растениям, животным и в конечном итоге, самим людям.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517233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Отравляет водоемы и бытовой мусор. Воду  из грязных рек и озер нельзя использовать ни для питья, ни для купания.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Загрязнение лесов и побережий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1124744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Мусор  отравляет землю и воду.  </a:t>
            </a:r>
          </a:p>
          <a:p>
            <a:pPr algn="ctr"/>
            <a:r>
              <a:rPr lang="ru-RU" dirty="0"/>
              <a:t> Эти горы мусора оставили люди. Скажите, вам приятно гулять по такому грязному лесу или берегу моря?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501317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Особенно много мусора можно найти на местах пикников, после праздничных гуляний.</a:t>
            </a:r>
          </a:p>
        </p:txBody>
      </p:sp>
      <p:pic>
        <p:nvPicPr>
          <p:cNvPr id="9" name="Содержимое 8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4596384" cy="3121152"/>
          </a:xfrm>
        </p:spPr>
      </p:pic>
      <p:pic>
        <p:nvPicPr>
          <p:cNvPr id="10" name="Рисунок 9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71876"/>
            <a:ext cx="4158827" cy="29419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Мусор в природе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980728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Полиэтилен и пластик могут оказаться через какое-то время очень далеко от того места, где они были брошены. От синтетического мусора страдают животные, птицы и, в конце концов, люди.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94116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Сжигать синтетический мусор нельзя, так как при его горении выделяются очень вредные для человека вещества, вызывающие тяжелые заболевания.</a:t>
            </a:r>
          </a:p>
        </p:txBody>
      </p:sp>
      <p:pic>
        <p:nvPicPr>
          <p:cNvPr id="9" name="Содержимое 8" descr="8a0daf19-1c92-4dce-ac06-46d5a24bd63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928670"/>
            <a:ext cx="4572032" cy="3211605"/>
          </a:xfrm>
        </p:spPr>
      </p:pic>
      <p:pic>
        <p:nvPicPr>
          <p:cNvPr id="8" name="Рисунок 7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9000"/>
            <a:ext cx="4230940" cy="31130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857232"/>
            <a:ext cx="4786346" cy="35825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Чем опасен синтетический мусор?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521495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Посмотрите, как изуродован панцирь черепахи на фото.? Хорошо ли живется этой черепашке?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119675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Использованные пластиковые бутылки, полиэтиленовые пакеты – синтетический мусор. Период их  утилизации составляет 200-500 лет</a:t>
            </a:r>
          </a:p>
        </p:txBody>
      </p:sp>
      <p:pic>
        <p:nvPicPr>
          <p:cNvPr id="8194" name="Picture 2" descr="https://avatars.mds.yandex.net/get-zen_doc/1866101/pub_5e06f861e6e8ef00ad167f11_5e07010492414d00b125c6cc/scale_12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929066"/>
            <a:ext cx="4016403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Пожары</a:t>
            </a:r>
          </a:p>
        </p:txBody>
      </p:sp>
      <p:pic>
        <p:nvPicPr>
          <p:cNvPr id="4" name="Содержимое 3" descr="дом в ог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9" y="2636912"/>
            <a:ext cx="4320481" cy="3528392"/>
          </a:xfrm>
        </p:spPr>
      </p:pic>
      <p:pic>
        <p:nvPicPr>
          <p:cNvPr id="5" name="Рисунок 4" descr="10 пожар в лесу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214422"/>
            <a:ext cx="4320480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32" y="105273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Пожар в лесу может возникнуть тогда, когда молния попадает в высокое дерево. Но чаще всего причина пожара – преступное поведение человека.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5013176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Пожар может начаться в лесу, а потом перекинуться в деревню и наоборот.  Непотушенный костер или окурок – причина пожара.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Разлив нефти в морях и океанах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908720"/>
            <a:ext cx="8507288" cy="1008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83671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океан сбрасывается огромное количество отходов. Одним из основных загрязнителей является нефть. Каждый год в океан попадает около 3,5 </a:t>
            </a:r>
            <a:r>
              <a:rPr lang="ru-RU" dirty="0" err="1"/>
              <a:t>млн</a:t>
            </a:r>
            <a:r>
              <a:rPr lang="ru-RU" dirty="0"/>
              <a:t> тонн нефти.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6248" y="4429132"/>
            <a:ext cx="4534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 вине человека происходят утечки с нефтяных месторождений и умышленные сбросы. Нефть губит множество морских птиц, отравляет рыбу, моллюсков, планктон, а также животных и людей, которые их едят.</a:t>
            </a:r>
          </a:p>
        </p:txBody>
      </p:sp>
      <p:pic>
        <p:nvPicPr>
          <p:cNvPr id="8" name="Рисунок 7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963062"/>
            <a:ext cx="4071965" cy="2715619"/>
          </a:xfrm>
          <a:prstGeom prst="rect">
            <a:avLst/>
          </a:prstGeom>
        </p:spPr>
      </p:pic>
      <p:pic>
        <p:nvPicPr>
          <p:cNvPr id="12" name="Рисунок 11" descr="1521352151_szhizhennyj-ga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7686" y="785793"/>
            <a:ext cx="4506219" cy="317945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858148" y="3429000"/>
            <a:ext cx="914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Танкер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Волонтеры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12474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Волонтер – человек , который добровольно ,бесплатно занимается делами важными для всего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94116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Волонтеры собирают мусор в лесах и на побережье. Не добавляйте им работы, не бросайте  мусор где попало!</a:t>
            </a:r>
          </a:p>
        </p:txBody>
      </p:sp>
      <p:pic>
        <p:nvPicPr>
          <p:cNvPr id="11" name="Рисунок 10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4286280" cy="3289110"/>
          </a:xfrm>
          <a:prstGeom prst="rect">
            <a:avLst/>
          </a:prstGeom>
        </p:spPr>
      </p:pic>
      <p:pic>
        <p:nvPicPr>
          <p:cNvPr id="9" name="Содержимое 8" descr="Рисунок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3000372"/>
            <a:ext cx="4854011" cy="36099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Рисунок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714356"/>
            <a:ext cx="5576835" cy="33976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Ликвидация последствий катастрофы</a:t>
            </a:r>
          </a:p>
        </p:txBody>
      </p:sp>
      <p:pic>
        <p:nvPicPr>
          <p:cNvPr id="5" name="Рисунок 4" descr="уборка нефти 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3773033"/>
            <a:ext cx="3960440" cy="2896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124744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Нефть, выброшенная волнами, покрывает скалы и песок и убивает жизнь в приливной зоне.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6" y="465313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Пляжи очищают всасывающими насосами , лопатами, ведрами и. щетками. Птиц и других животных пытаются отмыть от нефти. Это очень тяжелая работа.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/>
              <a:t>Рисунки детей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митрий\Desktop\Новая папка (3)\IMG-20200421-WA0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2700000" cy="3600000"/>
          </a:xfrm>
          <a:prstGeom prst="rect">
            <a:avLst/>
          </a:prstGeom>
          <a:noFill/>
        </p:spPr>
      </p:pic>
      <p:pic>
        <p:nvPicPr>
          <p:cNvPr id="1027" name="Picture 3" descr="C:\Users\Дмитрий\Desktop\Новая папка (3)\IMG-20200421-WA00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357298"/>
            <a:ext cx="2700000" cy="3600000"/>
          </a:xfrm>
          <a:prstGeom prst="rect">
            <a:avLst/>
          </a:prstGeom>
          <a:noFill/>
        </p:spPr>
      </p:pic>
      <p:pic>
        <p:nvPicPr>
          <p:cNvPr id="1028" name="Picture 4" descr="C:\Users\Дмитрий\Desktop\Новая папка (3)\IMG-20200421-WA00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357298"/>
            <a:ext cx="27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  Земля – наш дом</a:t>
            </a:r>
          </a:p>
        </p:txBody>
      </p:sp>
      <p:pic>
        <p:nvPicPr>
          <p:cNvPr id="4" name="Содержимое 3" descr="1 космос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35696" y="1124745"/>
            <a:ext cx="554461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508518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Земля – единственная из известных пока науке планет, на которой существует жизнь. Она отличается мягкими температурами, в ее атмосфере содержатся газы и вода, идеально подходящие для жизни растений и животных.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Дмитрий\Desktop\Новая папка (3)\IMG-20200421-WA00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785794"/>
            <a:ext cx="3857652" cy="5638896"/>
          </a:xfrm>
          <a:prstGeom prst="rect">
            <a:avLst/>
          </a:prstGeom>
          <a:noFill/>
        </p:spPr>
      </p:pic>
      <p:pic>
        <p:nvPicPr>
          <p:cNvPr id="2052" name="Picture 4" descr="C:\Users\Дмитрий\Desktop\Новая папка (3)\IMG-20200421-WA00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785794"/>
            <a:ext cx="3786214" cy="4905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митрий\Desktop\Новая папка (3)\IMG-20200421-WA00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857232"/>
            <a:ext cx="3786214" cy="4600132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Новая папка (3)\IMG-20200421-WA0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857232"/>
            <a:ext cx="400052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митрий\Desktop\Новая папка (3)\IMG-20200421-WA00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3786214" cy="4857784"/>
          </a:xfrm>
          <a:prstGeom prst="rect">
            <a:avLst/>
          </a:prstGeom>
          <a:noFill/>
        </p:spPr>
      </p:pic>
      <p:pic>
        <p:nvPicPr>
          <p:cNvPr id="4099" name="Picture 3" descr="C:\Users\Дмитрий\Desktop\Новая папка (3)\IMG-20200421-WA00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000108"/>
            <a:ext cx="3643338" cy="4762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митрий\Desktop\Новая папка (3)\IMG-20200422-WA0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4000528" cy="4572032"/>
          </a:xfrm>
          <a:prstGeom prst="rect">
            <a:avLst/>
          </a:prstGeom>
          <a:noFill/>
        </p:spPr>
      </p:pic>
      <p:pic>
        <p:nvPicPr>
          <p:cNvPr id="5123" name="Picture 3" descr="C:\Users\Дмитрий\Desktop\Новая папка (3)\IMG-20200422-WA0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857231"/>
            <a:ext cx="3700132" cy="4647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митрий\Desktop\Новая папка (3)\IMG-20200421-WA0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786610" cy="5905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митрий\Desktop\Новая папка (3)\IMG-20200421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643866" cy="5609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митрий\Desktop\Новая папка (3)\IMG-20200421-WA00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3643338" cy="5167349"/>
          </a:xfrm>
          <a:prstGeom prst="rect">
            <a:avLst/>
          </a:prstGeom>
          <a:noFill/>
        </p:spPr>
      </p:pic>
      <p:pic>
        <p:nvPicPr>
          <p:cNvPr id="8195" name="Picture 3" descr="C:\Users\Дмитрий\Desktop\Новая папка (3)\IMG-20200421-WA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928670"/>
            <a:ext cx="435771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Дмитрий\Desktop\Новая папка (3)\IMG-20200421-WA00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2700000" cy="4100066"/>
          </a:xfrm>
          <a:prstGeom prst="rect">
            <a:avLst/>
          </a:prstGeom>
          <a:noFill/>
        </p:spPr>
      </p:pic>
      <p:pic>
        <p:nvPicPr>
          <p:cNvPr id="9219" name="Picture 3" descr="C:\Users\Дмитрий\Desktop\Новая папка (3)\IMG-20200421-WA00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1285860"/>
            <a:ext cx="2700000" cy="4100066"/>
          </a:xfrm>
          <a:prstGeom prst="rect">
            <a:avLst/>
          </a:prstGeom>
          <a:noFill/>
        </p:spPr>
      </p:pic>
      <p:pic>
        <p:nvPicPr>
          <p:cNvPr id="9220" name="Picture 4" descr="C:\Users\Дмитрий\Desktop\Новая папка (3)\IMG-20200421-WA00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285860"/>
            <a:ext cx="270000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Дмитрий\Desktop\Новая папка (3)\IMG-20200421-WA00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000108"/>
            <a:ext cx="3500462" cy="4667283"/>
          </a:xfrm>
          <a:prstGeom prst="rect">
            <a:avLst/>
          </a:prstGeom>
          <a:noFill/>
        </p:spPr>
      </p:pic>
      <p:pic>
        <p:nvPicPr>
          <p:cNvPr id="10243" name="Picture 3" descr="C:\Users\Дмитрий\Desktop\Новая папка (3)\IMG-20200421-WA0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367453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Дмитрий\Desktop\Новая папка (3)\IMG-20200421-WA00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714356"/>
            <a:ext cx="3857652" cy="5000660"/>
          </a:xfrm>
          <a:prstGeom prst="rect">
            <a:avLst/>
          </a:prstGeom>
          <a:noFill/>
        </p:spPr>
      </p:pic>
      <p:pic>
        <p:nvPicPr>
          <p:cNvPr id="11267" name="Picture 3" descr="C:\Users\Дмитрий\Desktop\Новая папка (3)\IMG-20200421-WA00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785793"/>
            <a:ext cx="3771570" cy="4933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Океаны</a:t>
            </a:r>
          </a:p>
        </p:txBody>
      </p:sp>
      <p:pic>
        <p:nvPicPr>
          <p:cNvPr id="4" name="Содержимое 3" descr="Океан Тих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196752"/>
            <a:ext cx="5292589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285992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Океаны представляют собой  огромные массы воды, находящиеся в постоянном движении и имеющие иногда несколько километров в глубину. Океанов 4: Тихий, Атлантический, Индийский, Северный Ледовитый.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Земля – наш общий дом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457200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22 апреля – День Земли</a:t>
            </a:r>
          </a:p>
          <a:p>
            <a:pPr algn="ctr"/>
            <a:r>
              <a:rPr lang="ru-RU" dirty="0"/>
              <a:t>Каждый из нас может делать Землю более чистой. Мы можем украшать Землю, сажая деревья, разумно обращаясь с нашим мусором. Большую часть мусора можно переработать и изготовить новые вещи из старых материалов. Старое стекло, металл, бумага, резина, одежда могут подвергаться переработке.  Важно научиться с уважением относиться к природе. </a:t>
            </a:r>
          </a:p>
        </p:txBody>
      </p:sp>
      <p:pic>
        <p:nvPicPr>
          <p:cNvPr id="7" name="Содержимое 6" descr="Рисунок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1604" y="857232"/>
            <a:ext cx="5712906" cy="34930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Реки</a:t>
            </a:r>
          </a:p>
        </p:txBody>
      </p:sp>
      <p:pic>
        <p:nvPicPr>
          <p:cNvPr id="4" name="Содержимое 3" descr="Ре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320480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Ле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068960"/>
            <a:ext cx="4752528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980728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нашей планете тысячи и тысячи рек и речушек. Одни быстрые, бурные, другие спокойные, неторопливые. Но все они стремятся к морю.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22920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Одни реки зарождаются высоко в горах, другие из родников на равнинах.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Озера</a:t>
            </a:r>
          </a:p>
        </p:txBody>
      </p:sp>
      <p:pic>
        <p:nvPicPr>
          <p:cNvPr id="4" name="Содержимое 3" descr="Озе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805" y="980729"/>
            <a:ext cx="4441203" cy="360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 озер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89376" y="3212976"/>
            <a:ext cx="457511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908720"/>
            <a:ext cx="39239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О</a:t>
            </a:r>
            <a:r>
              <a:rPr lang="ru-RU" dirty="0"/>
              <a:t>зеро – это впадина на земле, заполненная водой. Есть озера естественные, а есть искусственные, то есть созданные людьми.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515719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 Земле насчитывают 5 </a:t>
            </a:r>
            <a:r>
              <a:rPr lang="ru-RU" sz="2000" dirty="0" err="1"/>
              <a:t>млн</a:t>
            </a:r>
            <a:r>
              <a:rPr lang="ru-RU" sz="2000" dirty="0"/>
              <a:t> озер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Леса</a:t>
            </a:r>
          </a:p>
        </p:txBody>
      </p:sp>
      <p:pic>
        <p:nvPicPr>
          <p:cNvPr id="4" name="Содержимое 3" descr="3 лес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6135" y="785794"/>
            <a:ext cx="4996997" cy="422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ропики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00562" y="3071810"/>
            <a:ext cx="4392488" cy="3548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48478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Деревья обеспечивают пищу и кров животным и помогают сохранить воздух чистым.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51571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Леса – легкие нашей планеты. Вы знаете, какие бывают леса?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Горы</a:t>
            </a:r>
          </a:p>
        </p:txBody>
      </p:sp>
      <p:pic>
        <p:nvPicPr>
          <p:cNvPr id="4" name="Содержимое 3" descr="1 горы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521" y="1370094"/>
            <a:ext cx="4392487" cy="3294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Го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132856"/>
            <a:ext cx="453650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537321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вершинах некоторых гор настолько холодно, что их снежные шапки никогда не тают.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10527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Горы – каменная одежда Земли.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Пустыни</a:t>
            </a:r>
          </a:p>
        </p:txBody>
      </p:sp>
      <p:pic>
        <p:nvPicPr>
          <p:cNvPr id="4" name="Содержимое 3" descr="Пустыня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80" y="1071546"/>
            <a:ext cx="590465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5301209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Значительные площади земного шара занимают пустыни. Там почти не бывает дождей, поэтому растений и животных очень мало. Ветер сдувает песок  в огромные холмы, которые называются  барханы.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Водопады</a:t>
            </a:r>
          </a:p>
        </p:txBody>
      </p:sp>
      <p:pic>
        <p:nvPicPr>
          <p:cNvPr id="4" name="Содержимое 3" descr="Ниага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340767"/>
            <a:ext cx="4896544" cy="4248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4 водоп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3672408" cy="3888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923928" y="573325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Земле очень много красивых мест. Ниагарский водопад посещают миллионы туристов в год.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759</Words>
  <Application>Microsoft Office PowerPoint</Application>
  <PresentationFormat>Экран (4:3)</PresentationFormat>
  <Paragraphs>56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Cambria</vt:lpstr>
      <vt:lpstr>Rockwell</vt:lpstr>
      <vt:lpstr>Тема Office</vt:lpstr>
      <vt:lpstr>Презентация PowerPoint</vt:lpstr>
      <vt:lpstr>  Земля – наш дом</vt:lpstr>
      <vt:lpstr>Океаны</vt:lpstr>
      <vt:lpstr>Реки</vt:lpstr>
      <vt:lpstr>Озера</vt:lpstr>
      <vt:lpstr>Леса</vt:lpstr>
      <vt:lpstr>Горы</vt:lpstr>
      <vt:lpstr>Пустыни</vt:lpstr>
      <vt:lpstr>Водопады</vt:lpstr>
      <vt:lpstr>Вредный дым</vt:lpstr>
      <vt:lpstr>Загрязнение воды</vt:lpstr>
      <vt:lpstr>Загрязнение лесов и побережий</vt:lpstr>
      <vt:lpstr>Мусор в природе</vt:lpstr>
      <vt:lpstr>Чем опасен синтетический мусор?</vt:lpstr>
      <vt:lpstr>Пожары</vt:lpstr>
      <vt:lpstr>Разлив нефти в морях и океанах</vt:lpstr>
      <vt:lpstr>Волонтеры</vt:lpstr>
      <vt:lpstr>Ликвидация последствий катастрофы</vt:lpstr>
      <vt:lpstr>Рисунки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Земля – наш общий дом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Елена</dc:creator>
  <cp:lastModifiedBy>татьяна попова</cp:lastModifiedBy>
  <cp:revision>109</cp:revision>
  <dcterms:created xsi:type="dcterms:W3CDTF">2015-04-04T07:46:50Z</dcterms:created>
  <dcterms:modified xsi:type="dcterms:W3CDTF">2020-04-25T11:44:08Z</dcterms:modified>
</cp:coreProperties>
</file>