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05C605-1D79-4EF4-A14C-86905B472A1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A81D641-6855-4783-B0E0-F94687DB08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708623"/>
            <a:ext cx="5637010" cy="882119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Афонина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Т. 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Проект «Украсим наш сад цветами»</a:t>
            </a:r>
            <a:endParaRPr lang="ru-RU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72533"/>
            <a:ext cx="5229225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6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D:\дет.сад\проект украсим наш сад цветами\20190514_104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7759592" y="-16876856"/>
            <a:ext cx="64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дет.сад\проект украсим наш сад цветами\20190723_105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56792"/>
            <a:ext cx="4968552" cy="279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дет.сад\проект украсим наш сад цветами\20190514_104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51" y="3846316"/>
            <a:ext cx="4896542" cy="27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дет.сад\проект украсим наш сад цветами\20190514_1042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85275">
            <a:off x="253999" y="592521"/>
            <a:ext cx="4752000" cy="267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54093" y="4810555"/>
            <a:ext cx="368889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мире цветов так тепло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прохладно,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Целый букет ароматов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звуков…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40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976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992888" cy="6334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Умение жить в согласии с природой, с окружающей средой следует начинать воспитывать с раннего детства. Задача педагогов состоит в том, чтобы помочь ребенку увидеть красоту, научиться ценить ее. В результате при ознакомлении детей с природой открываются широкие возможности для их экологического воспитания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•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Формирование системы элементарных экологических знаний, доступных пониманию ребенка-дошкольника (прежде всего, как средство становления осознанно-правильного отношения к природе);</a:t>
            </a:r>
            <a:b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• Развитие познавательного интереса к миру природы;</a:t>
            </a:r>
            <a:b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• Формирование умений и навыков наблюдений за природными объектами и явлениями;</a:t>
            </a:r>
            <a:b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• Формирование умений и желания сохранять природу и при необходимости оказывать ей помощь (уход за живыми объектами), а также навыков элементарной природоохранной деятельности в ближайшем окружении;</a:t>
            </a:r>
            <a:b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• Формирование элементарных умений предвидеть последствия некоторых своих действий по отношению к окружающей среде.</a:t>
            </a:r>
            <a:b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546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т.сад\проект украсим наш сад цветами\20190402_154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40768"/>
            <a:ext cx="2520280" cy="448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ет.сад\проект украсим наш сад цветами\20190402_1545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5472608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4399206"/>
            <a:ext cx="380097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когда весна придет,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емена ложатся в землю.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Пустят корни и вперед,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коро сад наш зацветет!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90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ет.сад\проект украсим наш сад цветами\20190319_160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992888" cy="44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17847" y="5445224"/>
            <a:ext cx="7202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Вот наш чудо – огород! Ждем когда все прорастет!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95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ет.сад\проект украсим наш сад цветами\20190514_1041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1008"/>
            <a:ext cx="25517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дет.сад\проект украсим наш сад цветами\20190514_131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4824536" cy="385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4907512"/>
            <a:ext cx="68005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Отчего зацвел цветок? –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Мальчик спрашивает мать.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Оттого, что мы цветок не ленились поливать!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13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ет.сад\проект украсим наш сад цветами\20190402_112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808312" cy="499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дет.сад\проект украсим наш сад цветами\20190524_0942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36712"/>
            <a:ext cx="4752528" cy="267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9912" y="4149080"/>
            <a:ext cx="43550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 участок был красивый,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трудились, что есть силы!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4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ет.сад\проект украсим наш сад цветами\20190614_0941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968552" cy="279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дет.сад\проект украсим наш сад цветами\20190614_1025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08720"/>
            <a:ext cx="324036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3" y="3645023"/>
            <a:ext cx="5005387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37837" y="317847"/>
            <a:ext cx="3949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Рисовали, клеили, лепили!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21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дет.сад\проект украсим наш сад цветами\20190723_0959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5112568" cy="28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esktop\Новая папка\20190823_0942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89040"/>
            <a:ext cx="4896544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044" y="4330648"/>
            <a:ext cx="38068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в школе все уметь,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Буду в садике умнеть!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36099"/>
            <a:ext cx="4048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08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ет.сад\проект украсим наш сад цветами\20190723_1002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60" y="0"/>
            <a:ext cx="57606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Новая папка\20190823_095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99792" y="3240360"/>
            <a:ext cx="6085184" cy="34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23500" y="869811"/>
            <a:ext cx="33396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Сделали мы ветерок..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рассыпался цветок..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555" y="4166988"/>
            <a:ext cx="21432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цветочку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помогли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вернули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лепестки!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277</TotalTime>
  <Words>196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Проект «Украсим наш сад цветами»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18</cp:revision>
  <dcterms:created xsi:type="dcterms:W3CDTF">2019-08-27T12:37:48Z</dcterms:created>
  <dcterms:modified xsi:type="dcterms:W3CDTF">2019-08-30T17:19:16Z</dcterms:modified>
</cp:coreProperties>
</file>