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8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5C605-1D79-4EF4-A14C-86905B472A1C}" type="datetimeFigureOut">
              <a:rPr lang="ru-RU" smtClean="0"/>
              <a:t>30.08.2019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1D641-6855-4783-B0E0-F94687DB080D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5C605-1D79-4EF4-A14C-86905B472A1C}" type="datetimeFigureOut">
              <a:rPr lang="ru-RU" smtClean="0"/>
              <a:t>30.08.2019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1D641-6855-4783-B0E0-F94687DB080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5C605-1D79-4EF4-A14C-86905B472A1C}" type="datetimeFigureOut">
              <a:rPr lang="ru-RU" smtClean="0"/>
              <a:t>30.08.2019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1D641-6855-4783-B0E0-F94687DB080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5C605-1D79-4EF4-A14C-86905B472A1C}" type="datetimeFigureOut">
              <a:rPr lang="ru-RU" smtClean="0"/>
              <a:t>30.08.2019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1D641-6855-4783-B0E0-F94687DB080D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5C605-1D79-4EF4-A14C-86905B472A1C}" type="datetimeFigureOut">
              <a:rPr lang="ru-RU" smtClean="0"/>
              <a:t>30.08.2019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1D641-6855-4783-B0E0-F94687DB080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5C605-1D79-4EF4-A14C-86905B472A1C}" type="datetimeFigureOut">
              <a:rPr lang="ru-RU" smtClean="0"/>
              <a:t>30.08.2019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1D641-6855-4783-B0E0-F94687DB080D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5C605-1D79-4EF4-A14C-86905B472A1C}" type="datetimeFigureOut">
              <a:rPr lang="ru-RU" smtClean="0"/>
              <a:t>30.08.2019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1D641-6855-4783-B0E0-F94687DB080D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5C605-1D79-4EF4-A14C-86905B472A1C}" type="datetimeFigureOut">
              <a:rPr lang="ru-RU" smtClean="0"/>
              <a:t>30.08.2019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1D641-6855-4783-B0E0-F94687DB080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5C605-1D79-4EF4-A14C-86905B472A1C}" type="datetimeFigureOut">
              <a:rPr lang="ru-RU" smtClean="0"/>
              <a:t>30.08.2019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1D641-6855-4783-B0E0-F94687DB080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5C605-1D79-4EF4-A14C-86905B472A1C}" type="datetimeFigureOut">
              <a:rPr lang="ru-RU" smtClean="0"/>
              <a:t>30.08.2019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1D641-6855-4783-B0E0-F94687DB080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5C605-1D79-4EF4-A14C-86905B472A1C}" type="datetimeFigureOut">
              <a:rPr lang="ru-RU" smtClean="0"/>
              <a:t>30.08.2019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1D641-6855-4783-B0E0-F94687DB080D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005C605-1D79-4EF4-A14C-86905B472A1C}" type="datetimeFigureOut">
              <a:rPr lang="ru-RU" smtClean="0"/>
              <a:t>30.08.2019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A81D641-6855-4783-B0E0-F94687DB080D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03848" y="5708623"/>
            <a:ext cx="5637010" cy="882119"/>
          </a:xfrm>
        </p:spPr>
        <p:txBody>
          <a:bodyPr>
            <a:normAutofit/>
          </a:bodyPr>
          <a:lstStyle/>
          <a:p>
            <a:pPr algn="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Воспитатель: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Афонина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Т. А.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548680"/>
            <a:ext cx="7175351" cy="1793167"/>
          </a:xfrm>
        </p:spPr>
        <p:txBody>
          <a:bodyPr/>
          <a:lstStyle/>
          <a:p>
            <a:pPr marL="182880" indent="0" algn="ctr">
              <a:buNone/>
            </a:pPr>
            <a:r>
              <a:rPr lang="ru-RU" sz="4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Проект «Украсим наш сад цветами»</a:t>
            </a:r>
            <a:endParaRPr lang="ru-RU" sz="48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072533"/>
            <a:ext cx="5229225" cy="346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97610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D:\дет.сад\проект украсим наш сад цветами\20190514_10420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-27759592" y="-16876856"/>
            <a:ext cx="64000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D:\дет.сад\проект украсим наш сад цветами\20190723_10500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1556792"/>
            <a:ext cx="4968552" cy="2794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D:\дет.сад\проект украсим наш сад цветами\20190514_10400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551" y="3846316"/>
            <a:ext cx="4896542" cy="2754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 descr="D:\дет.сад\проект украсим наш сад цветами\20190514_10420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085275">
            <a:off x="253999" y="592521"/>
            <a:ext cx="4752000" cy="267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054093" y="4810555"/>
            <a:ext cx="368889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 мире цветов так тепло 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 прохладно,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Целый букет ароматов 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 звуков…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4400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689761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260648"/>
            <a:ext cx="7992888" cy="63348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0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Умение жить в согласии с природой, с окружающей средой следует начинать воспитывать с раннего детства. Задача педагогов состоит в том, чтобы помочь ребенку увидеть красоту, научиться ценить ее. В результате при ознакомлении детей с природой открываются широкие возможности для их экологического воспитания</a:t>
            </a:r>
            <a:r>
              <a:rPr lang="ru-RU" sz="2000" b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.</a:t>
            </a:r>
            <a:r>
              <a:rPr lang="ru-RU" sz="2000" b="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endParaRPr lang="en-US" sz="2000" b="1" dirty="0" smtClean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000" b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• </a:t>
            </a:r>
            <a:r>
              <a:rPr lang="ru-RU" sz="2000" b="1" dirty="0">
                <a:solidFill>
                  <a:srgbClr val="000000"/>
                </a:solidFill>
                <a:latin typeface="Times New Roman"/>
                <a:ea typeface="Times New Roman"/>
              </a:rPr>
              <a:t>Формирование системы элементарных экологических знаний, доступных пониманию ребенка-дошкольника (прежде всего, как средство становления осознанно-правильного отношения к природе);</a:t>
            </a:r>
            <a:br>
              <a:rPr lang="ru-RU" sz="2000" b="1" dirty="0">
                <a:solidFill>
                  <a:srgbClr val="000000"/>
                </a:solidFill>
                <a:latin typeface="Times New Roman"/>
                <a:ea typeface="Times New Roman"/>
              </a:rPr>
            </a:br>
            <a:r>
              <a:rPr lang="ru-RU" sz="2000" b="1" dirty="0">
                <a:solidFill>
                  <a:srgbClr val="000000"/>
                </a:solidFill>
                <a:latin typeface="Times New Roman"/>
                <a:ea typeface="Times New Roman"/>
              </a:rPr>
              <a:t>• Развитие познавательного интереса к миру природы;</a:t>
            </a:r>
            <a:br>
              <a:rPr lang="ru-RU" sz="2000" b="1" dirty="0">
                <a:solidFill>
                  <a:srgbClr val="000000"/>
                </a:solidFill>
                <a:latin typeface="Times New Roman"/>
                <a:ea typeface="Times New Roman"/>
              </a:rPr>
            </a:br>
            <a:r>
              <a:rPr lang="ru-RU" sz="2000" b="1" dirty="0">
                <a:solidFill>
                  <a:srgbClr val="000000"/>
                </a:solidFill>
                <a:latin typeface="Times New Roman"/>
                <a:ea typeface="Times New Roman"/>
              </a:rPr>
              <a:t>• Формирование умений и навыков наблюдений за природными объектами и явлениями;</a:t>
            </a:r>
            <a:br>
              <a:rPr lang="ru-RU" sz="2000" b="1" dirty="0">
                <a:solidFill>
                  <a:srgbClr val="000000"/>
                </a:solidFill>
                <a:latin typeface="Times New Roman"/>
                <a:ea typeface="Times New Roman"/>
              </a:rPr>
            </a:br>
            <a:r>
              <a:rPr lang="ru-RU" sz="2000" b="1" dirty="0">
                <a:solidFill>
                  <a:srgbClr val="000000"/>
                </a:solidFill>
                <a:latin typeface="Times New Roman"/>
                <a:ea typeface="Times New Roman"/>
              </a:rPr>
              <a:t>• Формирование умений и желания сохранять природу и при необходимости оказывать ей помощь (уход за живыми объектами), а также навыков элементарной природоохранной деятельности в ближайшем окружении;</a:t>
            </a:r>
            <a:br>
              <a:rPr lang="ru-RU" sz="2000" b="1" dirty="0">
                <a:solidFill>
                  <a:srgbClr val="000000"/>
                </a:solidFill>
                <a:latin typeface="Times New Roman"/>
                <a:ea typeface="Times New Roman"/>
              </a:rPr>
            </a:br>
            <a:r>
              <a:rPr lang="ru-RU" sz="2000" b="1" dirty="0">
                <a:solidFill>
                  <a:srgbClr val="000000"/>
                </a:solidFill>
                <a:latin typeface="Times New Roman"/>
                <a:ea typeface="Times New Roman"/>
              </a:rPr>
              <a:t>• Формирование элементарных умений предвидеть последствия некоторых своих действий по отношению к окружающей среде.</a:t>
            </a:r>
            <a:br>
              <a:rPr lang="ru-RU" sz="2000" b="1" dirty="0">
                <a:solidFill>
                  <a:srgbClr val="000000"/>
                </a:solidFill>
                <a:latin typeface="Times New Roman"/>
                <a:ea typeface="Times New Roman"/>
              </a:rPr>
            </a:br>
            <a:endParaRPr lang="ru-RU" sz="2000" b="1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575466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дет.сад\проект украсим наш сад цветами\20190402_15444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340768"/>
            <a:ext cx="2520280" cy="4480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дет.сад\проект украсим наш сад цветами\20190402_15455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908720"/>
            <a:ext cx="5472608" cy="3078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43608" y="4399206"/>
            <a:ext cx="380097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 когда весна придет,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емена ложатся в землю.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Пустят корни и вперед,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коро сад наш зацветет!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9901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дет.сад\проект украсим наш сад цветами\20190319_16081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48680"/>
            <a:ext cx="7992888" cy="44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317847" y="5445224"/>
            <a:ext cx="72021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Вот наш чудо – огород! Ждем когда все прорастет!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8959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дет.сад\проект украсим наш сад цветами\20190514_10414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71008"/>
            <a:ext cx="2551784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:\дет.сад\проект украсим наш сад цветами\20190514_13100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20688"/>
            <a:ext cx="4824536" cy="3857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71600" y="4907512"/>
            <a:ext cx="680051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Отчего зацвел цветок? –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Мальчик спрашивает мать.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- Оттого, что мы цветок не ленились поливать!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0131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дет.сад\проект украсим наш сад цветами\20190402_11202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2808312" cy="4992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D:\дет.сад\проект украсим наш сад цветами\20190524_09422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836712"/>
            <a:ext cx="4752528" cy="2673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779912" y="4149080"/>
            <a:ext cx="435503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Чтоб участок был красивый, 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мы трудились, что есть силы!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3465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дет.сад\проект украсим наш сад цветами\20190614_09415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4664"/>
            <a:ext cx="4968552" cy="2794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D:\дет.сад\проект украсим наш сад цветами\20190614_10252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908720"/>
            <a:ext cx="3240360" cy="576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113" y="3645023"/>
            <a:ext cx="5005387" cy="281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237837" y="317847"/>
            <a:ext cx="39499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Рисовали, клеили, лепили!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5211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D:\дет.сад\проект украсим наш сад цветами\20190723_09594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04664"/>
            <a:ext cx="5112568" cy="2875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admin\Desktop\Новая папка\20190823_09422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3789040"/>
            <a:ext cx="4896544" cy="2754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5044" y="4330648"/>
            <a:ext cx="380687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Чтобы в школе все уметь,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Буду в садике умнеть!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836099"/>
            <a:ext cx="404812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88084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:\дет.сад\проект украсим наш сад цветами\20190723_10021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860" y="0"/>
            <a:ext cx="5760640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admin\Desktop\Новая папка\20190823_09502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2699792" y="3240360"/>
            <a:ext cx="6085184" cy="3422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923500" y="869811"/>
            <a:ext cx="333963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Сделали мы ветерок..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 рассыпался цветок..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5555" y="4166988"/>
            <a:ext cx="214321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Мы цветочку 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помогли</a:t>
            </a:r>
          </a:p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 вернули 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лепестки!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724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277</TotalTime>
  <Words>196</Words>
  <Application>Microsoft Office PowerPoint</Application>
  <PresentationFormat>Экран (4:3)</PresentationFormat>
  <Paragraphs>27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Воздушный поток</vt:lpstr>
      <vt:lpstr>Проект «Украсим наш сад цветами»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18</cp:revision>
  <dcterms:created xsi:type="dcterms:W3CDTF">2019-08-27T12:37:48Z</dcterms:created>
  <dcterms:modified xsi:type="dcterms:W3CDTF">2019-08-30T17:19:16Z</dcterms:modified>
</cp:coreProperties>
</file>