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6/11/2019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68772" y="490029"/>
            <a:ext cx="7766936" cy="1646302"/>
          </a:xfrm>
        </p:spPr>
        <p:txBody>
          <a:bodyPr/>
          <a:lstStyle/>
          <a:p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Наблюдение за насекомыми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07965" y="5527040"/>
            <a:ext cx="4127744" cy="934720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Воспитатель: Афонина. Т. А.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177" y="1313180"/>
            <a:ext cx="5148580" cy="514858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2513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360" y="650240"/>
            <a:ext cx="1104877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Расширение и уточнение знаний детей о насекомых, их разнообразии и характерных признаках.</a:t>
            </a:r>
          </a:p>
          <a:p>
            <a:pPr algn="ctr"/>
            <a:r>
              <a:rPr lang="ru-RU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000" dirty="0">
                <a:solidFill>
                  <a:srgbClr val="111111"/>
                </a:solidFill>
                <a:latin typeface="Arial" panose="020B0604020202020204" pitchFamily="34" charset="0"/>
              </a:rPr>
              <a:t> </a:t>
            </a:r>
            <a:r>
              <a:rPr lang="ru-RU" sz="4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40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бучать детей видеть </a:t>
            </a:r>
            <a:r>
              <a:rPr lang="ru-RU" sz="4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характерные особенности </a:t>
            </a:r>
            <a:r>
              <a:rPr lang="ru-RU" sz="40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насекомых.</a:t>
            </a:r>
          </a:p>
          <a:p>
            <a:pPr algn="ctr"/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бережное отношение к </a:t>
            </a:r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насекомым и</a:t>
            </a:r>
            <a:r>
              <a:rPr lang="ru-RU" sz="4000" dirty="0" smtClean="0"/>
              <a:t>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природе и интерес к 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наблюдению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</a:t>
            </a:r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пособствовать 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формированию у детей положительных </a:t>
            </a:r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эмоций.</a:t>
            </a:r>
            <a:endParaRPr lang="ru-RU" sz="4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48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39" y="569605"/>
            <a:ext cx="3576966" cy="5593293"/>
          </a:xfrm>
          <a:prstGeom prst="rect">
            <a:avLst/>
          </a:prstGeom>
          <a:ln>
            <a:solidFill>
              <a:srgbClr val="92D05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267" y="569605"/>
            <a:ext cx="3504081" cy="563603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4734560" y="1300480"/>
            <a:ext cx="2743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Жук-олень суров на вид,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совсем не ядовит.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него рога на диво!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Ими он и знаменит.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42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374" y="2432497"/>
            <a:ext cx="7482626" cy="4208977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3" y="347729"/>
            <a:ext cx="6014434" cy="3383119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6756257" y="520262"/>
            <a:ext cx="45161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жук миролюбив,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Благороден и красив,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610833"/>
            <a:ext cx="43484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хотя и важно ходит,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Всё ж , ничуть  не горделив!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05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0" y="141667"/>
            <a:ext cx="6365026" cy="3580327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025" y="141667"/>
            <a:ext cx="3637410" cy="6466507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772160" y="3889216"/>
            <a:ext cx="5181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 бедней теперь наш лес!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Жук-олень почти исчез!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природу , к сожаленью,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Дурно действует прогресс...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31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55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53</TotalTime>
  <Words>34</Words>
  <Application>Microsoft Office PowerPoint</Application>
  <PresentationFormat>Широкоэкранный</PresentationFormat>
  <Paragraphs>10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Arial</vt:lpstr>
      <vt:lpstr>Arial Black</vt:lpstr>
      <vt:lpstr>Times New Roman</vt:lpstr>
      <vt:lpstr>Trebuchet MS</vt:lpstr>
      <vt:lpstr>Wingdings 3</vt:lpstr>
      <vt:lpstr>Грань</vt:lpstr>
      <vt:lpstr>Наблюдение за насекомыми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Dell</dc:creator>
  <cp:lastModifiedBy>Dell</cp:lastModifiedBy>
  <cp:revision>7</cp:revision>
  <dcterms:created xsi:type="dcterms:W3CDTF">2019-06-05T18:53:15Z</dcterms:created>
  <dcterms:modified xsi:type="dcterms:W3CDTF">2019-06-11T15:40:19Z</dcterms:modified>
</cp:coreProperties>
</file>