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13" r:id="rId3"/>
    <p:sldId id="319" r:id="rId4"/>
    <p:sldId id="314" r:id="rId5"/>
    <p:sldId id="320" r:id="rId6"/>
    <p:sldId id="315" r:id="rId7"/>
    <p:sldId id="316" r:id="rId8"/>
    <p:sldId id="321" r:id="rId9"/>
    <p:sldId id="317" r:id="rId10"/>
    <p:sldId id="322" r:id="rId11"/>
    <p:sldId id="268" r:id="rId12"/>
    <p:sldId id="302" r:id="rId13"/>
    <p:sldId id="300" r:id="rId14"/>
    <p:sldId id="298" r:id="rId15"/>
    <p:sldId id="323" r:id="rId16"/>
    <p:sldId id="304" r:id="rId17"/>
    <p:sldId id="324" r:id="rId18"/>
    <p:sldId id="305" r:id="rId19"/>
    <p:sldId id="325" r:id="rId20"/>
    <p:sldId id="306" r:id="rId21"/>
    <p:sldId id="326" r:id="rId22"/>
    <p:sldId id="307" r:id="rId23"/>
    <p:sldId id="327" r:id="rId24"/>
    <p:sldId id="308" r:id="rId25"/>
    <p:sldId id="328" r:id="rId26"/>
    <p:sldId id="309" r:id="rId27"/>
    <p:sldId id="329" r:id="rId28"/>
    <p:sldId id="310" r:id="rId29"/>
    <p:sldId id="330" r:id="rId30"/>
    <p:sldId id="311" r:id="rId31"/>
    <p:sldId id="331" r:id="rId32"/>
    <p:sldId id="312" r:id="rId33"/>
    <p:sldId id="332" r:id="rId34"/>
    <p:sldId id="31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0" autoAdjust="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1F095A-316C-4F95-8CC1-8AD20DE5B01C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08221E-47AD-4378-AEE8-524AA98CCA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628800"/>
            <a:ext cx="7920880" cy="2428892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Социокультурное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развитие дошкольников   в </a:t>
            </a:r>
          </a:p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рамках реализации ФГОС ДО</a:t>
            </a:r>
          </a:p>
          <a:p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Подготовила: старший воспитатель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Воротникова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Н. П.</a:t>
            </a:r>
          </a:p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857256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«Вешенский центр развития ребенка – детский сад №2»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2102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01122" cy="5929354"/>
          </a:xfrm>
        </p:spPr>
        <p:txBody>
          <a:bodyPr/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Уже много лет Вешенский  центр развития тесно сотрудничает с государственным  музеем заповедником им. М. А. Шолохова. Посещая его,  воспитанники  глубже знакомятся с жизнью и творчеством нашего земляка – писателя  М.А. Шолохова,  с историей донского края, духовной культурой, традициями  и обычаями донского казачества. Сотрудники музея проводят с детьми занятия, развлечения, познавательные беседы, виртуальные экскурсии, которые дают возможность познакомиться с культурой других народов живущих как в России так и других странах, их традициями, бытом, творчеством. В детском саду педагогами совместно с сотрудниками музея и родителями оформлен мини-музей «Казачья горница». Дети с удовольствием его посещают, здесь ко всем предметам свободный доступ, можно брать экспонаты в руки, потрогать, «ощутить». Проведение такой работы помогает привить детям чувство любви к природным и культурным ценностям родного края, чувство патриотизма, воспитать уважение к представителям других национальных культур.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72560" cy="5000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Экскурсии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достопримечательности\мес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4000" cy="607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412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достопримечательности\музей быт каза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8830"/>
            <a:ext cx="9144000" cy="60391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142852"/>
            <a:ext cx="8215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000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достопримечательности\DSC075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85794"/>
            <a:ext cx="4244280" cy="2571768"/>
          </a:xfrm>
          <a:prstGeom prst="rect">
            <a:avLst/>
          </a:prstGeom>
          <a:noFill/>
        </p:spPr>
      </p:pic>
      <p:pic>
        <p:nvPicPr>
          <p:cNvPr id="2052" name="Picture 4" descr="F:\достопримечательности\IMG-20200313-WA0027-1-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785794"/>
            <a:ext cx="4034727" cy="2643206"/>
          </a:xfrm>
          <a:prstGeom prst="rect">
            <a:avLst/>
          </a:prstGeom>
          <a:noFill/>
        </p:spPr>
      </p:pic>
      <p:pic>
        <p:nvPicPr>
          <p:cNvPr id="2053" name="Picture 5" descr="F:\достопримечательности\DSC07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320480" cy="2856380"/>
          </a:xfrm>
          <a:prstGeom prst="rect">
            <a:avLst/>
          </a:prstGeom>
          <a:noFill/>
        </p:spPr>
      </p:pic>
      <p:pic>
        <p:nvPicPr>
          <p:cNvPr id="2054" name="Picture 6" descr="C:\Users\Детский сад №2\Desktop\510e97aa44d95af89d674e0062f74c5e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573016"/>
            <a:ext cx="4034728" cy="2856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280" y="188640"/>
            <a:ext cx="8229600" cy="39889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Мастер - классы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достопримечательности\DSC051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85794"/>
            <a:ext cx="4177604" cy="2472607"/>
          </a:xfrm>
          <a:prstGeom prst="rect">
            <a:avLst/>
          </a:prstGeom>
          <a:noFill/>
        </p:spPr>
      </p:pic>
      <p:pic>
        <p:nvPicPr>
          <p:cNvPr id="6147" name="Picture 3" descr="F:\достопримечательности\DSC05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857232"/>
            <a:ext cx="4034726" cy="2360226"/>
          </a:xfrm>
          <a:prstGeom prst="rect">
            <a:avLst/>
          </a:prstGeom>
          <a:noFill/>
        </p:spPr>
      </p:pic>
      <p:pic>
        <p:nvPicPr>
          <p:cNvPr id="6148" name="Picture 4" descr="C:\Users\Детский сад №2\Desktop\ц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3786190"/>
            <a:ext cx="4177604" cy="28831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14612" y="3244334"/>
            <a:ext cx="3500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C:\Users\Детский сад №2\Desktop\267489c8b94eb79cc28fac22c4b6b11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786190"/>
            <a:ext cx="4000528" cy="2811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234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143932" cy="5929354"/>
          </a:xfrm>
        </p:spPr>
        <p:txBody>
          <a:bodyPr/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Проблема сохранения интереса к книге, к чтению как процессу и ведущей деятельности человека сегодня актуальна как никогда. В  нашем дошкольном учреждении сложилась определенная система организации совместной деятельности с Вешенской центральной библиотекой, где дошкольников знакомят с творчеством детских писателей. Проводятся встречи между педагогами ДОУ и сотрудниками библиотеки, в ходе которых решаются проблемы совместной деятельности. Организуются детские экскурсии, выставки книг, творческих работ, викторины, летние праздники, дни дарения книг. Такая  работа позволяет расширить кругозор детей, решить многие образовательные задачи.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МБУК «Вешенская библиотека»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достопримечательности\DSC0768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57232"/>
            <a:ext cx="4316288" cy="2500330"/>
          </a:xfrm>
          <a:prstGeom prst="rect">
            <a:avLst/>
          </a:prstGeom>
          <a:noFill/>
        </p:spPr>
      </p:pic>
      <p:pic>
        <p:nvPicPr>
          <p:cNvPr id="7171" name="Picture 3" descr="F:\достопримечательности\DSC0766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28670"/>
            <a:ext cx="4316288" cy="2428892"/>
          </a:xfrm>
          <a:prstGeom prst="rect">
            <a:avLst/>
          </a:prstGeom>
          <a:noFill/>
        </p:spPr>
      </p:pic>
      <p:pic>
        <p:nvPicPr>
          <p:cNvPr id="7172" name="Picture 4" descr="C:\Users\Детский сад №2\Desktop\c3d9c6bd71f1fb257007a2af00c2e2e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3571876"/>
            <a:ext cx="4320480" cy="3025476"/>
          </a:xfrm>
          <a:prstGeom prst="rect">
            <a:avLst/>
          </a:prstGeom>
          <a:noFill/>
        </p:spPr>
      </p:pic>
      <p:pic>
        <p:nvPicPr>
          <p:cNvPr id="7174" name="Picture 6" descr="C:\Users\Детский сад №2\Desktop\й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016" y="3571876"/>
            <a:ext cx="4176464" cy="3025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501122" cy="6000792"/>
          </a:xfrm>
        </p:spPr>
        <p:txBody>
          <a:bodyPr/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Много лет существует преемственность между детским садом и Вешенской детской школой искусств. Проводятся встречи детей с  профессиональными исполнителями - педагогами и воспитанниками музыкальной школы. Дошкольники знакомятся с композиторами, музыкальными инструментами, разными видами музыки. В ходе экскурсий в изостудию дети знакомятся с педагогами, ее учащимися, посещают уроки рисунка, живописи, скульптуры.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Такие мероприятия  обогащают детей  яркими  художественными впечатлениями и оказывают мощное стимулирующее воздействие на развитие их музыкально -творческих способностей.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805" y="188640"/>
            <a:ext cx="8229600" cy="525717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МБУ ДО «Вешенская детская школа искусств»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F:\достопримечательности\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714357"/>
            <a:ext cx="4105026" cy="2571767"/>
          </a:xfrm>
          <a:prstGeom prst="rect">
            <a:avLst/>
          </a:prstGeom>
          <a:noFill/>
        </p:spPr>
      </p:pic>
      <p:pic>
        <p:nvPicPr>
          <p:cNvPr id="8196" name="Picture 4" descr="F:\достопримечательности\DSC04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983049" cy="2927818"/>
          </a:xfrm>
          <a:prstGeom prst="rect">
            <a:avLst/>
          </a:prstGeom>
          <a:noFill/>
        </p:spPr>
      </p:pic>
      <p:pic>
        <p:nvPicPr>
          <p:cNvPr id="8197" name="Picture 5" descr="F:\достопримечательности\DSC04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3016"/>
            <a:ext cx="4105026" cy="292781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14357"/>
            <a:ext cx="3983049" cy="257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72560" cy="5929354"/>
          </a:xfrm>
        </p:spPr>
        <p:txBody>
          <a:bodyPr/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осуществлении преемственности между детским садом и школой в соответствии с ФГОС главная наша стратегия «научить учиться». Причем желание учиться начинаем формировать еще в дошкольном возрасте.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Детский сад на протяжении нескольких лет успешно осуществляет взаимодействие с  МБОУ «Шолоховская гимназия». Будущие выпускники ходят на экскурсии, знакомятся с учителями, посещают школьный музей,  принимают участие в праздниках, развлечениях, театрализованных постановках, знакомятся с условиями и традициями школы.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59228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«От того, как прошло детство, кто вел ребенка за руку в детские годы, что вошло в его разум и сердце из окружающего мира – от этого в решающей степени зависит, каким человеком станет сегодняшний малыш…»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В.А. Сухомлинский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етский сад №2\Desktop\e58d302136f0c6475777ec4886cec75a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 bwMode="auto">
          <a:xfrm>
            <a:off x="2214546" y="3214686"/>
            <a:ext cx="4633382" cy="3475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82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9772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МБОУ «Шолоховская гимназия»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Детский сад №2\Desktop\ef9b8ff17ef868f89c49dd6b7b3b1501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528" y="692696"/>
            <a:ext cx="4248472" cy="2713753"/>
          </a:xfrm>
          <a:prstGeom prst="rect">
            <a:avLst/>
          </a:prstGeom>
          <a:noFill/>
        </p:spPr>
      </p:pic>
      <p:pic>
        <p:nvPicPr>
          <p:cNvPr id="9222" name="Picture 6" descr="C:\Users\Детский сад №2\Desktop\002a290d924e9dd695dacccea92d824a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23728" y="3501008"/>
            <a:ext cx="5256584" cy="3240360"/>
          </a:xfrm>
          <a:prstGeom prst="rect">
            <a:avLst/>
          </a:prstGeom>
          <a:noFill/>
        </p:spPr>
      </p:pic>
      <p:pic>
        <p:nvPicPr>
          <p:cNvPr id="9221" name="Picture 5" descr="C:\Users\Детский сад №2\Desktop\d763f6cc84b674ef3b9534204fed0de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692696"/>
            <a:ext cx="4104456" cy="2714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6500834"/>
          </a:xfrm>
        </p:spPr>
        <p:txBody>
          <a:bodyPr/>
          <a:lstStyle/>
          <a:p>
            <a:pPr algn="l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Ребенок, попадая в различные жизненные ситуации, просто может растеряться. Поэтому мы должны сформировать у дошкольников умение адекватно, осознанно действовать в той или иной обстановке, помочь им овладеть элементарными навыками поведения на улице, развивать самостоятельность и ответственность.  Совместно с сотрудниками ГИБДД  и командой ЮПИД согласно плану работы в ДОУ проводятся акции с родителями, беседы с детьми, развлечения, где маленькие пешеходы знакомятся с ПДД.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2018г детскому саду присвоен статус «Казачье» . Встал вопрос о более глубоком изучении дошкольниками истории донского казачества, культуры, быта, его обычаи и традиции. В этой работе нам помогают представители СКО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Вешенское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 Проводят тематические беседы, развлечения. Такие мероприятия помогают воспитанию у дошкольников нравственно – патриотических качеств.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Тесное сотрудничество ведется  со службой МЧС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Вешенской . Ежегодно с ними проводятся мероприятия по пожарной безопасности: беседы, акции, развлечения. Цель таких мероприятий - формирование  у дошкольников навыков осторожного обращения с огнем и ответственного отношения к выполнению правил пожарной безопасности.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4150867" cy="65403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 МВД «Шолоховский»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Детский сад №2\Desktop\2b99584c2472863ba342065334b9a2dc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520" y="857250"/>
            <a:ext cx="4177604" cy="2387084"/>
          </a:xfrm>
          <a:prstGeom prst="rect">
            <a:avLst/>
          </a:prstGeom>
          <a:noFill/>
        </p:spPr>
      </p:pic>
      <p:pic>
        <p:nvPicPr>
          <p:cNvPr id="10243" name="Picture 3" descr="C:\Users\Детский сад №2\Desktop\3e6e09f12c3306550dc9e82f22787dc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 bwMode="auto">
          <a:xfrm>
            <a:off x="4857752" y="3714752"/>
            <a:ext cx="4000528" cy="2786082"/>
          </a:xfrm>
          <a:prstGeom prst="rect">
            <a:avLst/>
          </a:prstGeom>
          <a:noFill/>
        </p:spPr>
      </p:pic>
      <p:pic>
        <p:nvPicPr>
          <p:cNvPr id="10244" name="Picture 4" descr="G:\Фото дс№2\20180618_091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4071966" cy="23870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00562" y="214290"/>
            <a:ext cx="4393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СКО 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Вешенское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C:\Users\Детский сад №2\Desktop\c5680f2d7bbdf64346ff6fc9205521d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3714752"/>
            <a:ext cx="4177604" cy="278608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02234" y="3244334"/>
            <a:ext cx="2975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МЧС ст. Вешенской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501121" cy="6072230"/>
          </a:xfrm>
        </p:spPr>
        <p:txBody>
          <a:bodyPr/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Преемственность детского сада и ДЮСШ позволяет наиболее эффективно решать вопросы физического воспитания детей дошкольного возраста, формировать потребность к здоровому образу жизни, приобщению к различным видам спорта.  Проводятся спортивные соревнования между детьми , спартакиады между детскими садами. В ДОУ ведется работа спортивной секции по легкой атлетике.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МБУ  ДО«Шолоховская ДЮСШ»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Детский сад №2\Desktop\f6d4b98af22d012d6357e134b19f80cc (1)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520" y="928670"/>
            <a:ext cx="4106166" cy="2572338"/>
          </a:xfrm>
          <a:prstGeom prst="rect">
            <a:avLst/>
          </a:prstGeom>
          <a:noFill/>
        </p:spPr>
      </p:pic>
      <p:pic>
        <p:nvPicPr>
          <p:cNvPr id="11267" name="Picture 3" descr="C:\Users\Детский сад №2\Desktop\8f96696ab2e12788706de269f7b1b51f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928670"/>
            <a:ext cx="4106166" cy="2572338"/>
          </a:xfrm>
          <a:prstGeom prst="rect">
            <a:avLst/>
          </a:prstGeom>
          <a:noFill/>
        </p:spPr>
      </p:pic>
      <p:pic>
        <p:nvPicPr>
          <p:cNvPr id="1026" name="Picture 2" descr="C:\Users\Детский сад №2\Downloads\WhatsApp Image 2020-09-25 at 08.42.3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3857627"/>
            <a:ext cx="4034728" cy="2750363"/>
          </a:xfrm>
          <a:prstGeom prst="rect">
            <a:avLst/>
          </a:prstGeom>
          <a:noFill/>
        </p:spPr>
      </p:pic>
      <p:pic>
        <p:nvPicPr>
          <p:cNvPr id="1027" name="Picture 3" descr="C:\Users\Детский сад №2\Downloads\WhatsApp Image 2020-09-25 at 08.42.2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714752"/>
            <a:ext cx="4106166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01122" cy="5929354"/>
          </a:xfrm>
        </p:spPr>
        <p:txBody>
          <a:bodyPr/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Сегодня как никогда актуальна интеграция деятельности ДОУ и церкви в решении задач духовно – нравственного развития дошкольников посредством приобщения их к ценностям православной культуры. Согласно плану работы служители церкви форме бесед и игр, знакомят  детей с традициями и обычаями православного народа, рассказывают  о православных праздниках. Участвуют в  организации и проведении народных праздников «Масленица», «Пасха», «Рождество», «Троица» и т.д.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Церковь ст. Вешенской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F:\достопримечательности\DSC0726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8035134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429683" cy="5786478"/>
          </a:xfrm>
        </p:spPr>
        <p:txBody>
          <a:bodyPr/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Основными направлениями сотрудничества с ВПК им. М.А. Шолохова является: прохождение студентами учебной, преддипломной практик на базе дошкольного учреждения, проводят занятия, праздники, смотрят занятия педагогов – наставников. В свою очередь колледж организовывает и проводит курсы повышения квалификации для педагогов ДОУ.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29513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ГБПОУ РО «ВПК им. М.А. Шолохова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Детский сад №2\Desktop\25c16954f3369cc7e463074ab72d8795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520" y="857232"/>
            <a:ext cx="4177604" cy="249976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857232"/>
            <a:ext cx="4106735" cy="249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643314"/>
            <a:ext cx="4106736" cy="288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4752"/>
            <a:ext cx="4177604" cy="281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501122" cy="6143668"/>
          </a:xfrm>
        </p:spPr>
        <p:txBody>
          <a:bodyPr/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Сотрудничество детского сада с Домом культуры ст. Вешенской позволяет сделать процесс музыкального развития и социализации детей более успешным. Наши воспитанники посещают театрализованные представления профессиональных актеров в ДК по ПДД, по безопасности, выступления станичного ансамбля «Донское сияние», с удовольствием выступают с музыкальными номерами в «День матери», «День инвалидов», «День полиции», «8Марта!», «День станицы». Иногда там проводятся выпускные балы. Сотрудники ДК всегда помогают с техническим оборудованием.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43931" cy="6072230"/>
          </a:xfrm>
        </p:spPr>
        <p:txBody>
          <a:bodyPr/>
          <a:lstStyle/>
          <a:p>
            <a:pPr algn="l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настоящее время пристальное внимание уделяется изменениям в системе российского образования, обновлению его качества. В условиях модернизации образования приоритетной целью становится развитие личности, готовой к правильному взаимодействию с окружающим миром, к самообразованию и саморазвитию.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Дом культуры «Вешенский»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F:\достопримечательности\DSC049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28670"/>
            <a:ext cx="4178174" cy="2500330"/>
          </a:xfrm>
          <a:prstGeom prst="rect">
            <a:avLst/>
          </a:prstGeom>
          <a:noFill/>
        </p:spPr>
      </p:pic>
      <p:pic>
        <p:nvPicPr>
          <p:cNvPr id="14339" name="Picture 3" descr="F:\достопримечательности\IMG-20191104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86190"/>
            <a:ext cx="4073708" cy="2890476"/>
          </a:xfrm>
          <a:prstGeom prst="rect">
            <a:avLst/>
          </a:prstGeom>
          <a:noFill/>
        </p:spPr>
      </p:pic>
      <p:pic>
        <p:nvPicPr>
          <p:cNvPr id="1026" name="Picture 2" descr="G:\дети на сцене\SAM_016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857392" cy="262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дети на сцене\SAM_0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78550"/>
            <a:ext cx="38404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72560" cy="5929354"/>
          </a:xfrm>
        </p:spPr>
        <p:txBody>
          <a:bodyPr/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введением Федерального государственного стандарта большое внимание в детском саду  уделяется работе с родителями.  Они являются полноправными участниками образовательного процесса: участвуют в разработке и реализации программы, в мероприятиях детского сада, проектной деятельности, в создании условий для полноценного и своевременного развития дошкольников. Работа строится на системе взаимоотношений «дети – родители – педагоги», которая помогает в реализации задач, стоящих перед нашим дошкольным образовательным учреждением.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43971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Сотрудничество с родителями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етский сад №2\Desktop\b35b90cbfdc7fc80b4b46572df2c34dc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928670"/>
            <a:ext cx="4281518" cy="2143140"/>
          </a:xfrm>
          <a:prstGeom prst="rect">
            <a:avLst/>
          </a:prstGeom>
          <a:noFill/>
        </p:spPr>
      </p:pic>
      <p:pic>
        <p:nvPicPr>
          <p:cNvPr id="4100" name="Picture 4" descr="C:\Users\Детский сад №2\Desktop\7f2ff7d48eb5422992ff1688ec53f45f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 bwMode="auto">
          <a:xfrm>
            <a:off x="5857884" y="3382963"/>
            <a:ext cx="2143140" cy="3189309"/>
          </a:xfrm>
          <a:prstGeom prst="rect">
            <a:avLst/>
          </a:prstGeom>
          <a:noFill/>
        </p:spPr>
      </p:pic>
      <p:pic>
        <p:nvPicPr>
          <p:cNvPr id="4099" name="Picture 3" descr="C:\Users\Детский сад №2\Desktop\0179bee11232155c7405e8aefad203c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256"/>
            <a:ext cx="4286280" cy="2357454"/>
          </a:xfrm>
          <a:prstGeom prst="rect">
            <a:avLst/>
          </a:prstGeom>
          <a:noFill/>
        </p:spPr>
      </p:pic>
      <p:pic>
        <p:nvPicPr>
          <p:cNvPr id="4101" name="Picture 5" descr="C:\Users\Детский сад №2\Desktop\d90e08c6f630d203429e1ba983bde553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928670"/>
            <a:ext cx="2571768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8786874" cy="6143668"/>
          </a:xfrm>
        </p:spPr>
        <p:txBody>
          <a:bodyPr/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заключении хочется отметить, что работа по формированию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ценностей,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находит отклик у детей и их родителей, педагогов. Нельзя не отметить изменения и пополнение развивающей среды в группах. Педагоги смогли повысить профессиональную компетентность в вопросах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социокультурного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развития дошкольников, заинтересовать родителей в развитии духовного потенциала ребенка. Воспитанники учатся слушать друг друга, помогать, делиться своими умениями, уважительно относиться к истории, народным традициям, культуре.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571612"/>
            <a:ext cx="8229600" cy="78581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234263" cy="50006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Социокультурное развитие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7158" y="1714488"/>
            <a:ext cx="4071965" cy="43577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Это формирование у детей системы ценностей: представлений о добре и зле, правде и лжи, времени и пространстве, дружбе и т.д.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Детский сад №2\Desktop\22.jpe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214422"/>
            <a:ext cx="4429156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69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15370" cy="5857916"/>
          </a:xfrm>
        </p:spPr>
        <p:txBody>
          <a:bodyPr/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процессе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социокультурного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воспитания осваивается социальный опыт, приобретаются знания, умения, навыки, формируется общение и взаимодействие с другими людьми, закладываются определенные нормы и правила.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72559" cy="78581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Социокультурное развитие формирует у             дошкольников: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Детский сад №2\Desktop\880d9a9d8ee70e460c4e78657223f322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4214842" cy="4929222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714488"/>
            <a:ext cx="3346704" cy="485778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культурные навыки;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пецифические знания;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олевое поведение;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оциальные качества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985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881724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Цель работы: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приобщение детей к культуре и культурным ценностям общества;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обеспечение условий для полноценного и эффективного социокультурного развития детей;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вовлечение в образовательную деятельность родителей;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успешное сотрудничество с социумом.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28604"/>
            <a:ext cx="8229600" cy="573670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75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86807" cy="6072230"/>
          </a:xfrm>
        </p:spPr>
        <p:txBody>
          <a:bodyPr/>
          <a:lstStyle/>
          <a:p>
            <a:pPr algn="l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Одним из путей повышения качества дошкольного образования является установление прочных связей с социумом. Развитие социальных связей дошкольного образовательного учреждения с культурными центрами дает дополнительный импульс для духовного развития и обогащения личности ребенка с первых лет жизни.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10654" y="2492896"/>
            <a:ext cx="3327122" cy="18995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86" t="8378" r="2835" b="2047"/>
          <a:stretch/>
        </p:blipFill>
        <p:spPr>
          <a:xfrm>
            <a:off x="2987824" y="2430797"/>
            <a:ext cx="3384376" cy="18722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31841" y="2785185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МБДОУ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«ВЦРР – д/с №2»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я со стрелкой 15"/>
          <p:cNvCxnSpPr>
            <a:endCxn id="63" idx="2"/>
          </p:cNvCxnSpPr>
          <p:nvPr/>
        </p:nvCxnSpPr>
        <p:spPr>
          <a:xfrm flipV="1">
            <a:off x="4644008" y="1997224"/>
            <a:ext cx="0" cy="4335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314546" y="2329526"/>
            <a:ext cx="244851" cy="2947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2845624" y="2329528"/>
            <a:ext cx="286216" cy="294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56" idx="1"/>
          </p:cNvCxnSpPr>
          <p:nvPr/>
        </p:nvCxnSpPr>
        <p:spPr>
          <a:xfrm>
            <a:off x="6264933" y="3300949"/>
            <a:ext cx="741875" cy="49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2348780" y="3366901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60" idx="3"/>
          </p:cNvCxnSpPr>
          <p:nvPr/>
        </p:nvCxnSpPr>
        <p:spPr>
          <a:xfrm flipH="1">
            <a:off x="2627784" y="4295918"/>
            <a:ext cx="504056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4139952" y="4392452"/>
            <a:ext cx="0" cy="8813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287616" y="4295918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292080" y="4392452"/>
            <a:ext cx="0" cy="8813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1857356" y="214290"/>
            <a:ext cx="5357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Взаимодействие с социумом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93395" y="1324118"/>
            <a:ext cx="2052227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Государственный музей – заповедник им. М. А. Шолохова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7006808" y="2785184"/>
            <a:ext cx="1894056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МБОУ «Шолоховская гимназия»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6759298" y="4295918"/>
            <a:ext cx="1944216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 МВД «Шолоховский»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752020" y="5299566"/>
            <a:ext cx="1944216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Вешенское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627784" y="5299566"/>
            <a:ext cx="1944216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МБУ ДО «Шолоховская ДЮСШ»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83568" y="4232412"/>
            <a:ext cx="1944216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ГБПОУ РО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«ВПК им.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М.А.Шолохова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34452" y="2865866"/>
            <a:ext cx="1944216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Сотрудничество с родителями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559397" y="1324118"/>
            <a:ext cx="1944216" cy="10054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МБУ ДО «Вешенская детская школа искусств»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671900" y="955812"/>
            <a:ext cx="1944216" cy="104141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МБУК «Вешенская центральная библиотека»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1428</TotalTime>
  <Words>1064</Words>
  <Application>Microsoft Office PowerPoint</Application>
  <PresentationFormat>Экран (4:3)</PresentationFormat>
  <Paragraphs>58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Муниципальное дошкольное образовательное учреждение «Вешенский центр развития ребенка – детский сад №2»</vt:lpstr>
      <vt:lpstr>«От того, как прошло детство, кто вел ребенка за руку в детские годы, что вошло в его разум и сердце из окружающего мира – от этого в решающей степени зависит, каким человеком станет сегодняшний малыш…» В.А. Сухомлинский </vt:lpstr>
      <vt:lpstr>В настоящее время пристальное внимание уделяется изменениям в системе российского образования, обновлению его качества. В условиях модернизации образования приоритетной целью становится развитие личности, готовой к правильному взаимодействию с окружающим миром, к самообразованию и саморазвитию. </vt:lpstr>
      <vt:lpstr>Социокультурное развитие</vt:lpstr>
      <vt:lpstr>В процессе социокультурного воспитания осваивается социальный опыт, приобретаются знания, умения, навыки, формируется общение и взаимодействие с другими людьми, закладываются определенные нормы и правила. </vt:lpstr>
      <vt:lpstr>Социокультурное развитие формирует у             дошкольников:</vt:lpstr>
      <vt:lpstr>Цель работы: - приобщение детей к культуре и культурным ценностям общества; - обеспечение условий для полноценного и эффективного социокультурного развития детей; - вовлечение в образовательную деятельность родителей; - успешное сотрудничество с социумом.  </vt:lpstr>
      <vt:lpstr>Одним из путей повышения качества дошкольного образования является установление прочных связей с социумом. Развитие социальных связей дошкольного образовательного учреждения с культурными центрами дает дополнительный импульс для духовного развития и обогащения личности ребенка с первых лет жизни. </vt:lpstr>
      <vt:lpstr>Презентация PowerPoint</vt:lpstr>
      <vt:lpstr>Уже много лет Вешенский  центр развития тесно сотрудничает с государственным  музеем заповедником им. М. А. Шолохова. Посещая его,  воспитанники  глубже знакомятся с жизнью и творчеством нашего земляка – писателя  М.А. Шолохова,  с историей донского края, духовной культурой, традициями  и обычаями донского казачества. Сотрудники музея проводят с детьми занятия, развлечения, познавательные беседы, виртуальные экскурсии, которые дают возможность познакомиться с культурой других народов живущих как в России так и других странах, их традициями, бытом, творчеством. В детском саду педагогами совместно с сотрудниками музея и родителями оформлен мини-музей «Казачья горница». Дети с удовольствием его посещают, здесь ко всем предметам свободный доступ, можно брать экспонаты в руки, потрогать, «ощутить». Проведение такой работы помогает привить детям чувство любви к природным и культурным ценностям родного края, чувство патриотизма, воспитать уважение к представителям других национальных культур. </vt:lpstr>
      <vt:lpstr>Экскурсии </vt:lpstr>
      <vt:lpstr>Презентация PowerPoint</vt:lpstr>
      <vt:lpstr>Занятия</vt:lpstr>
      <vt:lpstr>Мастер - классы</vt:lpstr>
      <vt:lpstr>Проблема сохранения интереса к книге, к чтению как процессу и ведущей деятельности человека сегодня актуальна как никогда. В  нашем дошкольном учреждении сложилась определенная система организации совместной деятельности с Вешенской центральной библиотекой, где дошкольников знакомят с творчеством детских писателей. Проводятся встречи между педагогами ДОУ и сотрудниками библиотеки, в ходе которых решаются проблемы совместной деятельности. Организуются детские экскурсии, выставки книг, творческих работ, викторины, летние праздники, дни дарения книг. Такая  работа позволяет расширить кругозор детей, решить многие образовательные задачи.</vt:lpstr>
      <vt:lpstr>МБУК «Вешенская библиотека»</vt:lpstr>
      <vt:lpstr>Много лет существует преемственность между детским садом и Вешенской детской школой искусств. Проводятся встречи детей с  профессиональными исполнителями - педагогами и воспитанниками музыкальной школы. Дошкольники знакомятся с композиторами, музыкальными инструментами, разными видами музыки. В ходе экскурсий в изостудию дети знакомятся с педагогами, ее учащимися, посещают уроки рисунка, живописи, скульптуры.  Такие мероприятия  обогащают детей  яркими  художественными впечатлениями и оказывают мощное стимулирующее воздействие на развитие их музыкально -творческих способностей.  </vt:lpstr>
      <vt:lpstr>МБУ ДО «Вешенская детская школа искусств»</vt:lpstr>
      <vt:lpstr>При осуществлении преемственности между детским садом и школой в соответствии с ФГОС главная наша стратегия «научить учиться». Причем желание учиться начинаем формировать еще в дошкольном возрасте. Детский сад на протяжении нескольких лет успешно осуществляет взаимодействие с  МБОУ «Шолоховская гимназия». Будущие выпускники ходят на экскурсии, знакомятся с учителями, посещают школьный музей,  принимают участие в праздниках, развлечениях, театрализованных постановках, знакомятся с условиями и традициями школы. </vt:lpstr>
      <vt:lpstr>МБОУ «Шолоховская гимназия»</vt:lpstr>
      <vt:lpstr>Ребенок, попадая в различные жизненные ситуации, просто может растеряться. Поэтому мы должны сформировать у дошкольников умение адекватно, осознанно действовать в той или иной обстановке, помочь им овладеть элементарными навыками поведения на улице, развивать самостоятельность и ответственность.  Совместно с сотрудниками ГИБДД  и командой ЮПИД согласно плану работы в ДОУ проводятся акции с родителями, беседы с детьми, развлечения, где маленькие пешеходы знакомятся с ПДД.   В 2018г детскому саду присвоен статус «Казачье» . Встал вопрос о более глубоком изучении дошкольниками истории донского казачества, культуры, быта, его обычаи и традиции. В этой работе нам помогают представители СКО «Вешенское». Проводят тематические беседы, развлечения. Такие мероприятия помогают воспитанию у дошкольников нравственно – патриотических качеств.   Тесное сотрудничество ведется  со службой МЧС ст Вешенской . Ежегодно с ними проводятся мероприятия по пожарной безопасности: беседы, акции, развлечения. Цель таких мероприятий - формирование  у дошкольников навыков осторожного обращения с огнем и ответственного отношения к выполнению правил пожарной безопасности.    </vt:lpstr>
      <vt:lpstr>МО МВД «Шолоховский»</vt:lpstr>
      <vt:lpstr>Преемственность детского сада и ДЮСШ позволяет наиболее эффективно решать вопросы физического воспитания детей дошкольного возраста, формировать потребность к здоровому образу жизни, приобщению к различным видам спорта.  Проводятся спортивные соревнования между детьми , спартакиады между детскими садами. В ДОУ ведется работа спортивной секции по легкой атлетике.   </vt:lpstr>
      <vt:lpstr>МБУ  ДО«Шолоховская ДЮСШ»</vt:lpstr>
      <vt:lpstr>Сегодня как никогда актуальна интеграция деятельности ДОУ и церкви в решении задач духовно – нравственного развития дошкольников посредством приобщения их к ценностям православной культуры. Согласно плану работы служители церкви форме бесед и игр, знакомят  детей с традициями и обычаями православного народа, рассказывают  о православных праздниках. Участвуют в  организации и проведении народных праздников «Масленица», «Пасха», «Рождество», «Троица» и т.д. </vt:lpstr>
      <vt:lpstr>Церковь ст. Вешенской</vt:lpstr>
      <vt:lpstr>Основными направлениями сотрудничества с ВПК им. М.А. Шолохова является: прохождение студентами учебной, преддипломной практик на базе дошкольного учреждения, проводят занятия, праздники, смотрят занятия педагогов – наставников. В свою очередь колледж организовывает и проводит курсы повышения квалификации для педагогов ДОУ.   </vt:lpstr>
      <vt:lpstr>ГБПОУ РО «ВПК им. М.А. Шолохова</vt:lpstr>
      <vt:lpstr>Сотрудничество детского сада с Домом культуры ст. Вешенской позволяет сделать процесс музыкального развития и социализации детей более успешным. Наши воспитанники посещают театрализованные представления профессиональных актеров в ДК по ПДД, по безопасности, выступления станичного ансамбля «Донское сияние», с удовольствием выступают с музыкальными номерами в «День матери», «День инвалидов», «День полиции», «8Марта!», «День станицы». Иногда там проводятся выпускные балы. Сотрудники ДК всегда помогают с техническим оборудованием. </vt:lpstr>
      <vt:lpstr>Дом культуры «Вешенский»</vt:lpstr>
      <vt:lpstr>С введением Федерального государственного стандарта большое внимание в детском саду  уделяется работе с родителями.  Они являются полноправными участниками образовательного процесса: участвуют в разработке и реализации программы, в мероприятиях детского сада, проектной деятельности, в создании условий для полноценного и своевременного развития дошкольников. Работа строится на системе взаимоотношений «дети – родители – педагоги», которая помогает в реализации задач, стоящих перед нашим дошкольным образовательным учреждением. </vt:lpstr>
      <vt:lpstr>Сотрудничество с родителями</vt:lpstr>
      <vt:lpstr>В заключении хочется отметить, что работа по формированию социокультурных ценностей, находит отклик у детей и их родителей, педагогов. Нельзя не отметить изменения и пополнение развивающей среды в группах. Педагоги смогли повысить профессиональную компетентность в вопросах социокультурного развития дошкольников, заинтересовать родителей в развитии духовного потенциала ребенка. Воспитанники учатся слушать друг друга, помогать, делиться своими умениями, уважительно относиться к истории, народным традициям, культуре.    </vt:lpstr>
      <vt:lpstr>Спасибо!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Раиса</dc:creator>
  <cp:lastModifiedBy>1</cp:lastModifiedBy>
  <cp:revision>154</cp:revision>
  <dcterms:created xsi:type="dcterms:W3CDTF">2020-10-18T13:44:20Z</dcterms:created>
  <dcterms:modified xsi:type="dcterms:W3CDTF">2020-11-25T12:13:18Z</dcterms:modified>
</cp:coreProperties>
</file>