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5" r:id="rId24"/>
    <p:sldId id="280" r:id="rId25"/>
    <p:sldId id="281" r:id="rId26"/>
    <p:sldId id="282" r:id="rId27"/>
    <p:sldId id="283" r:id="rId28"/>
    <p:sldId id="284" r:id="rId29"/>
    <p:sldId id="288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>
      <p:cViewPr varScale="1">
        <p:scale>
          <a:sx n="22" d="100"/>
          <a:sy n="22" d="100"/>
        </p:scale>
        <p:origin x="3667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19A4-943C-48C2-A4B9-1AD04E4FA78D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65761F-0682-4493-AEA1-C238984CC28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19A4-943C-48C2-A4B9-1AD04E4FA78D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761F-0682-4493-AEA1-C238984CC2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19A4-943C-48C2-A4B9-1AD04E4FA78D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761F-0682-4493-AEA1-C238984CC2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19A4-943C-48C2-A4B9-1AD04E4FA78D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65761F-0682-4493-AEA1-C238984CC28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19A4-943C-48C2-A4B9-1AD04E4FA78D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65761F-0682-4493-AEA1-C238984CC28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19A4-943C-48C2-A4B9-1AD04E4FA78D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65761F-0682-4493-AEA1-C238984CC28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19A4-943C-48C2-A4B9-1AD04E4FA78D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65761F-0682-4493-AEA1-C238984CC28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19A4-943C-48C2-A4B9-1AD04E4FA78D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65761F-0682-4493-AEA1-C238984CC28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19A4-943C-48C2-A4B9-1AD04E4FA78D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65761F-0682-4493-AEA1-C238984CC28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19A4-943C-48C2-A4B9-1AD04E4FA78D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65761F-0682-4493-AEA1-C238984CC28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19A4-943C-48C2-A4B9-1AD04E4FA78D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65761F-0682-4493-AEA1-C238984CC28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92519A4-943C-48C2-A4B9-1AD04E4FA78D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865761F-0682-4493-AEA1-C238984CC28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jpeg"/><Relationship Id="rId4" Type="http://schemas.openxmlformats.org/officeDocument/2006/relationships/image" Target="../media/image11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ipcosmetics68.ru/wp-content/uploads/2017/05/230120571_2320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491" y="473401"/>
            <a:ext cx="7344816" cy="60960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5556" y="620688"/>
            <a:ext cx="8136904" cy="1584176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Проект «Умелые ручки» </a:t>
            </a:r>
            <a:br>
              <a:rPr lang="ru-RU" sz="3200" b="1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</a:br>
            <a:r>
              <a:rPr lang="ru-RU" sz="3200" b="1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в  средней группе </a:t>
            </a:r>
            <a:br>
              <a:rPr lang="ru-RU" sz="3200" b="1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</a:br>
            <a:r>
              <a:rPr lang="ru-RU" sz="3200" b="1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     (КРУЖКОВАЯ ДЕЯТЕЛЬНОСТЬ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5085184"/>
            <a:ext cx="2016224" cy="685800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Воспитатель: </a:t>
            </a:r>
            <a:r>
              <a:rPr lang="ru-RU" b="1" dirty="0" err="1">
                <a:solidFill>
                  <a:schemeClr val="bg1"/>
                </a:solidFill>
              </a:rPr>
              <a:t>АфонинаТ.А</a:t>
            </a:r>
            <a:r>
              <a:rPr lang="ru-RU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3968" y="2330090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Часть 1</a:t>
            </a:r>
          </a:p>
        </p:txBody>
      </p:sp>
    </p:spTree>
    <p:extLst>
      <p:ext uri="{BB962C8B-B14F-4D97-AF65-F5344CB8AC3E}">
        <p14:creationId xmlns:p14="http://schemas.microsoft.com/office/powerpoint/2010/main" val="1451739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ет.сад\группа 4\20190930_1239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31" y="464608"/>
            <a:ext cx="4210720" cy="591826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37553" y="464608"/>
            <a:ext cx="3324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b="1" i="1" u="sng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</a:rPr>
              <a:t>Тема: «Клубничка»</a:t>
            </a:r>
            <a:r>
              <a:rPr lang="ru-RU" b="1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</a:rPr>
              <a:t> (из гороха)</a:t>
            </a:r>
            <a:endParaRPr lang="ru-RU" sz="1600" b="1" dirty="0">
              <a:solidFill>
                <a:schemeClr val="bg2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2" name="Picture 4" descr="https://avatars.mds.yandex.net/get-pdb/1520606/1acf6be3-c636-46ae-8b72-e5a8f0fae39c/s1200?webp=fals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9774" y="1694435"/>
            <a:ext cx="4618962" cy="345860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588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.сад\группа 4\20191004_0925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23528" y="260648"/>
            <a:ext cx="3996444" cy="22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дет.сад\группа 4\20191004_0940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148175" y="874796"/>
            <a:ext cx="332837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дет.сад\группа 4\20191004_09592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642424" y="3568027"/>
            <a:ext cx="3927350" cy="22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дет.сад\группа 4\20191004_09474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888002" y="874361"/>
            <a:ext cx="3326379" cy="187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дет.сад\группа 4\20191005_13005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4005064"/>
            <a:ext cx="4561780" cy="257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дет.сад\группа 4\20191005_12593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841" y="2852936"/>
            <a:ext cx="1824131" cy="322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22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дет.сад\группа 11\20191003_0934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903134" y="896437"/>
            <a:ext cx="345638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дет.сад\группа 11\20191003_0935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172067" y="2348880"/>
            <a:ext cx="345638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дет.сад\группа 11\20191003_09122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044052" y="140353"/>
            <a:ext cx="371241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дет.сад\группа 11\20191003_0939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980046" y="4463395"/>
            <a:ext cx="384042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дет.сад\группа 11\20191003_09480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724361" y="3513189"/>
            <a:ext cx="4005839" cy="225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дет.сад\группа 11\20191003_09513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899580" y="3929758"/>
            <a:ext cx="3472631" cy="195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дет.сад\группа 11\20191003_11452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51915" y="395827"/>
            <a:ext cx="2253285" cy="157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701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ds02.infourok.ru/uploads/ex/0163/0008a06a-b7a89832/9/img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1160" y="3636416"/>
            <a:ext cx="4224468" cy="316835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дет.сад\группа 4\20191004_1014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23528" y="373306"/>
            <a:ext cx="5760640" cy="324036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373305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chemeClr val="bg1"/>
                </a:solidFill>
                <a:latin typeface="Times New Roman"/>
                <a:ea typeface="Times New Roman"/>
              </a:rPr>
              <a:t>Тема: "Радужный петух</a:t>
            </a:r>
            <a:r>
              <a:rPr lang="ru-RU" b="1" i="1" dirty="0">
                <a:solidFill>
                  <a:schemeClr val="bg1"/>
                </a:solidFill>
                <a:latin typeface="Times New Roman"/>
                <a:ea typeface="Times New Roman"/>
              </a:rPr>
              <a:t>"</a:t>
            </a: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</a:rPr>
              <a:t> (аппликация из ниток).</a:t>
            </a:r>
            <a:r>
              <a:rPr lang="ru-RU" dirty="0"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125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D:\дет.сад\группа 4\20191011_1020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15549" y="229224"/>
            <a:ext cx="3600400" cy="202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дет.сад\группа 4\20191011_1017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979712" y="2132856"/>
            <a:ext cx="3780928" cy="212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дет.сад\группа 4\20191011_1021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03515" y="4149080"/>
            <a:ext cx="422446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дет.сад\группа 4\20191011_10243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508528" y="4122115"/>
            <a:ext cx="448049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дет.сад\группа 4\20191011_10224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892572" y="620688"/>
            <a:ext cx="4096454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087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51520" y="268929"/>
            <a:ext cx="3833196" cy="21561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483768" y="2441645"/>
            <a:ext cx="4059943" cy="22837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067593" y="163446"/>
            <a:ext cx="3931928" cy="22117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9754" y="4390405"/>
            <a:ext cx="4014962" cy="22584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222778" y="4509120"/>
            <a:ext cx="3803914" cy="213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55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32656"/>
            <a:ext cx="4463143" cy="3600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1" y="321778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i="1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: "Наш аквариум"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(рисование манкой) </a:t>
            </a:r>
            <a:endParaRPr lang="ru-RU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573016"/>
            <a:ext cx="4241051" cy="302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62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ет.сад\группа 4\20191007_0940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79512" y="188640"/>
            <a:ext cx="422446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ет.сад\группа 4\20191007_1005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583492" y="188639"/>
            <a:ext cx="4224471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дет.сад\группа 4\20191007_1115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389782" y="3720002"/>
            <a:ext cx="3919207" cy="220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дет.сад\группа 4\20191007_11140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291746" y="3687113"/>
            <a:ext cx="3914686" cy="220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дет.сад\группа 4\20191007_10542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114890" y="3693802"/>
            <a:ext cx="3906124" cy="219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438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79512" y="188640"/>
            <a:ext cx="3803914" cy="21397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788024" y="192445"/>
            <a:ext cx="3931928" cy="22117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465315" y="2404155"/>
            <a:ext cx="3803914" cy="21397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3148" y="4518709"/>
            <a:ext cx="3976640" cy="22368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148064" y="4518709"/>
            <a:ext cx="3803914" cy="213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73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3811" y="70618"/>
            <a:ext cx="3384377" cy="39084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6935" y="3347702"/>
            <a:ext cx="3438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: «Яблоневый сад»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(горох)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2723" y="3923768"/>
            <a:ext cx="499255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16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2493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i="1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Цель программы</a:t>
            </a:r>
            <a:endParaRPr lang="ru-RU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Развитие познавательных, конструктивных, творческих и художественных способностей в процессе создания образов, используя различные материалы и техники.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i="1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Задачи: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i="1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Воспитание трудолюбия, аккуратности, желание доводить начатое дело до конца .</a:t>
            </a:r>
            <a:endParaRPr lang="ru-RU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i="1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Развитие художественно-творческих способностей и творчества детей.</a:t>
            </a:r>
            <a:endParaRPr lang="ru-RU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i="1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Изготовление детьми атрибутов для сюжетно-ролевых и дидактических игр, игр-драматизаций, использование детских поделок для оформления интерьера дошкольного учреждения .</a:t>
            </a:r>
            <a:endParaRPr lang="ru-RU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i="1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Обучение детей различным приемам преобразования ткани.</a:t>
            </a:r>
            <a:endParaRPr lang="ru-RU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365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3547886" cy="19956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644008" y="247947"/>
            <a:ext cx="4176464" cy="23492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025463" y="4553747"/>
            <a:ext cx="3712412" cy="2088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40" y="2388951"/>
            <a:ext cx="3691902" cy="20766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99604" y="3625533"/>
            <a:ext cx="3861050" cy="217184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58817" y="-15878"/>
            <a:ext cx="397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Тема:  «Веселые бабочки» (из ткани)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809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33608" y="692696"/>
            <a:ext cx="3803914" cy="21397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860031" y="633202"/>
            <a:ext cx="3840426" cy="21602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95536" y="3717032"/>
            <a:ext cx="4059943" cy="22837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671425" y="3628328"/>
            <a:ext cx="4217639" cy="237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68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99537" y="332656"/>
            <a:ext cx="5248582" cy="2952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573016"/>
            <a:ext cx="3813804" cy="286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87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644008" y="188640"/>
            <a:ext cx="4175409" cy="23486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636" y="2743142"/>
            <a:ext cx="2952328" cy="40825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79576" y="2592987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Тема: «Осень в гости к нам пришла»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s://ds8gnezdechko.nubex.ru/_data/files/download/466c117d1869d80_10970.jpg/name/image+%284%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7997" y="1560281"/>
            <a:ext cx="2279052" cy="322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79512" y="188639"/>
            <a:ext cx="4211960" cy="23692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11560" y="4437112"/>
            <a:ext cx="3931928" cy="22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35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166323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:«Ежик» (горох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67544" y="908720"/>
            <a:ext cx="3675900" cy="20676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644008" y="3615424"/>
            <a:ext cx="4059943" cy="22837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70811" y="3645024"/>
            <a:ext cx="3878899" cy="21818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610728" y="908720"/>
            <a:ext cx="3923928" cy="220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02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04025" y="1636273"/>
            <a:ext cx="5559561" cy="33843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268760"/>
            <a:ext cx="3244724" cy="411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20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08625" y="1040247"/>
            <a:ext cx="3893055" cy="21898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77333" y="1197513"/>
            <a:ext cx="3789042" cy="2131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989" y="248073"/>
            <a:ext cx="1999108" cy="35569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6041" y="3717032"/>
            <a:ext cx="5249111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53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260648"/>
            <a:ext cx="3449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Тема: «Зайка беленький сидит»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645024"/>
            <a:ext cx="2039537" cy="2808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980728"/>
            <a:ext cx="5364088" cy="358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65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79512" y="260648"/>
            <a:ext cx="4224469" cy="2376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536897" y="162905"/>
            <a:ext cx="4572000" cy="2571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05325" y="3681789"/>
            <a:ext cx="3789042" cy="2131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203848" y="3140968"/>
            <a:ext cx="4956042" cy="278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797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98480" y="1108110"/>
            <a:ext cx="4203294" cy="2364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39304" y="1033463"/>
            <a:ext cx="4080163" cy="22950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051720" y="3955328"/>
            <a:ext cx="4828028" cy="27157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16082" y="954994"/>
            <a:ext cx="3840427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50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ет.сад\группа 4\20190913_1541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852603" y="1436778"/>
            <a:ext cx="537659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ет.сад\группа 4\20190913_1541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414296" y="1195034"/>
            <a:ext cx="4378988" cy="246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дет.сад\группа 11\20190917_1031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195736" y="3356993"/>
            <a:ext cx="588865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дет.сад\группа 11\20190919_0929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3" y="821452"/>
            <a:ext cx="3024335" cy="170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43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260648"/>
            <a:ext cx="1784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>
                <a:latin typeface="Times New Roman" panose="02020603050405020304" pitchFamily="18" charset="0"/>
                <a:ea typeface="Times New Roman" panose="02020603050405020304" pitchFamily="18" charset="0"/>
              </a:rPr>
              <a:t>Тема: «Елочка»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836" y="836712"/>
            <a:ext cx="3936438" cy="2952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1635" y="3140968"/>
            <a:ext cx="3328704" cy="34994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140968"/>
            <a:ext cx="4328535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85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48680"/>
            <a:ext cx="4060288" cy="22801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08837" y="3675135"/>
            <a:ext cx="3933058" cy="22123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3017111"/>
            <a:ext cx="6275143" cy="35283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572000" y="526559"/>
            <a:ext cx="4067944" cy="228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83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138112"/>
            <a:ext cx="8782050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71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805426" y="1461610"/>
            <a:ext cx="6290355" cy="40324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23671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u="sng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Тема: «Ёж»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 (с использованием природного материала)</a:t>
            </a:r>
            <a:endParaRPr lang="ru-RU" sz="16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3076" name="Picture 4" descr="https://fs00.infourok.ru/images/doc/190/217362/img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4752" y="1556792"/>
            <a:ext cx="4571999" cy="3429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342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ет.сад\группа 11\20190919_1012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355975" y="3993525"/>
            <a:ext cx="4680519" cy="272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дет.сад\группа 11\20190919_1020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281616" y="692695"/>
            <a:ext cx="4754878" cy="267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дет.сад\группа 11\20190919_1027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491" y="332656"/>
            <a:ext cx="3962957" cy="222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дет.сад\группа 11\20190919_1025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85163" y="3367314"/>
            <a:ext cx="4096453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85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ет.сад\группа 4\20190920_1544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79512" y="188640"/>
            <a:ext cx="396844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дет.сад\группа 4\20190920_1547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429904" y="3596349"/>
            <a:ext cx="3773440" cy="212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дет.сад\группа 4\20190920_15475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446153" y="3538623"/>
            <a:ext cx="3783641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дет.сад\группа 4\20190920_15490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547040" y="3617570"/>
            <a:ext cx="3772160" cy="212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дет.сад\группа 4\20190920_15490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788024" y="188640"/>
            <a:ext cx="4124459" cy="232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291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ет.сад\группа 4\20190920_1709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1166137" y="1534290"/>
            <a:ext cx="6480720" cy="364540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8059" y="332656"/>
            <a:ext cx="2952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i="1" u="sng" dirty="0">
                <a:solidFill>
                  <a:schemeClr val="bg1"/>
                </a:solidFill>
                <a:effectLst/>
                <a:latin typeface="Times New Roman"/>
                <a:ea typeface="Times New Roman"/>
                <a:cs typeface="Times New Roman"/>
              </a:rPr>
              <a:t>Тема: "Красивый букет"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/>
                <a:ea typeface="Times New Roman"/>
                <a:cs typeface="Times New Roman"/>
              </a:rPr>
              <a:t> (печатание растений</a:t>
            </a:r>
            <a:r>
              <a:rPr lang="ru-RU" dirty="0">
                <a:solidFill>
                  <a:schemeClr val="bg1"/>
                </a:solidFill>
                <a:effectLst/>
                <a:latin typeface="Times New Roman"/>
                <a:ea typeface="Times New Roman"/>
                <a:cs typeface="Times New Roman"/>
              </a:rPr>
              <a:t>)</a:t>
            </a:r>
            <a:endParaRPr lang="ru-RU" sz="16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9864" y="1008687"/>
            <a:ext cx="3333806" cy="47152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502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D:\дет.сад\группа 11\20190924_1549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714713" y="3626357"/>
            <a:ext cx="4032450" cy="22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дет.сад\группа 11\20190924_1549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365633" y="3615283"/>
            <a:ext cx="4046625" cy="227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D:\дет.сад\группа 11\20190924_1557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431093" y="3672994"/>
            <a:ext cx="3973023" cy="223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дет.сад\группа 11\20190924_1543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693243" y="158999"/>
            <a:ext cx="4336482" cy="243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дет.сад\группа 11\20190924_15350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67386" y="188640"/>
            <a:ext cx="4248472" cy="238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327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.сад\группа 4\20190930_1008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90108" y="548680"/>
            <a:ext cx="4248472" cy="238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дет.сад\группа 4\20190930_1017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700650" y="107010"/>
            <a:ext cx="4289840" cy="241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дет.сад\группа 4\20190930_1032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75006" y="3609675"/>
            <a:ext cx="409645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дет.сад\группа 4\20190930_10364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700650" y="3212976"/>
            <a:ext cx="4346092" cy="244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871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799</TotalTime>
  <Words>193</Words>
  <Application>Microsoft Office PowerPoint</Application>
  <PresentationFormat>Экран (4:3)</PresentationFormat>
  <Paragraphs>21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Calibri</vt:lpstr>
      <vt:lpstr>Palatino Linotype</vt:lpstr>
      <vt:lpstr>Times New Roman</vt:lpstr>
      <vt:lpstr>Wingdings</vt:lpstr>
      <vt:lpstr>Базовая</vt:lpstr>
      <vt:lpstr>Проект «Умелые ручки»  в  средней группе        (КРУЖКОВАЯ ДЕЯТЕЛЬНОСТЬ)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«Умелые ручки»  в  средней группе        (КРУЖКОВАЯ ДЕЯТЕЛЬНОСТЬ)</dc:title>
  <dc:creator>admin</dc:creator>
  <cp:lastModifiedBy>татьяна попова</cp:lastModifiedBy>
  <cp:revision>57</cp:revision>
  <dcterms:created xsi:type="dcterms:W3CDTF">2019-10-01T16:35:12Z</dcterms:created>
  <dcterms:modified xsi:type="dcterms:W3CDTF">2020-02-16T16:01:20Z</dcterms:modified>
</cp:coreProperties>
</file>