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83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1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34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545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95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94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90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67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9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06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4A17-FB30-4949-8CE0-748ABBC1EEA0}" type="datetimeFigureOut">
              <a:rPr lang="ru-RU" smtClean="0"/>
              <a:t>31.05.2019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0EADF-A13C-4DC6-B16D-88DD930444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634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8937" y="3853543"/>
            <a:ext cx="7053943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b="1" dirty="0">
                <a:latin typeface="+mj-lt"/>
              </a:rPr>
              <a:t>Нетрадиционные техники рисования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6766" y="6113417"/>
            <a:ext cx="5865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Середова</a:t>
            </a:r>
            <a:r>
              <a:rPr lang="ru-RU" sz="3200" b="1" dirty="0" smtClean="0"/>
              <a:t> Оксана Юрьевна.</a:t>
            </a:r>
            <a:endParaRPr lang="ru-RU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853851" y="25864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836023" y="352697"/>
            <a:ext cx="10894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МБДОУ Вёшенский центр ребёнка детский сад №2.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2111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47" y="143691"/>
            <a:ext cx="8760823" cy="657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5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36" y="202473"/>
            <a:ext cx="7410994" cy="55582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023257"/>
            <a:ext cx="4297680" cy="573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777" y="1065347"/>
            <a:ext cx="4197532" cy="559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9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2" y="360861"/>
            <a:ext cx="4602208" cy="61362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074" y="365760"/>
            <a:ext cx="7711439" cy="613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7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" y="0"/>
            <a:ext cx="12091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634" y="145324"/>
            <a:ext cx="8756469" cy="656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4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172" y="274320"/>
            <a:ext cx="8717280" cy="65379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86" y="200249"/>
            <a:ext cx="5113565" cy="653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6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4" y="222069"/>
            <a:ext cx="8516984" cy="63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86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010" y="254725"/>
            <a:ext cx="8464732" cy="634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0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0"/>
            <a:ext cx="1232262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53" y="152761"/>
            <a:ext cx="4914355" cy="65524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890" y="211726"/>
            <a:ext cx="4870131" cy="64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20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16</Words>
  <Application>Microsoft Office PowerPoint</Application>
  <PresentationFormat>Широкоэкранный</PresentationFormat>
  <Paragraphs>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2019-05-29T16:26:35Z</dcterms:created>
  <dcterms:modified xsi:type="dcterms:W3CDTF">2019-05-31T05:20:32Z</dcterms:modified>
</cp:coreProperties>
</file>