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7B075-77DF-4AA8-8F37-32630F650B1C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E3A886-F989-4A22-97B5-3EE5053B4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519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7A1E0D-7190-45A8-9E83-201A1EDE5C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73F9958-8369-47AA-9698-BDF57A26B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8E82BF-068C-4496-86E0-D741B1B2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FEBA9-5B09-4230-ACB9-ECA570CD96BF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E8D272-641B-4EA6-97D3-DA0783004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E23583-EE57-4F57-ACBF-2F1A2900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42218-6287-4AFA-B8E9-17D791F6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96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87A8B-7DC1-47E5-A3B9-05AAE37FB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881A7C-3815-489A-8C7C-8F12622BE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E26256-2ED1-410A-B88B-46AB84944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FEBA9-5B09-4230-ACB9-ECA570CD96BF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0A6ED5-1CE9-4455-9329-B49C66CEC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386363-62FC-4094-944D-9A676C2FA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42218-6287-4AFA-B8E9-17D791F6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83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AEE989C-DE62-406C-8279-EB271E085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F97A0B9-A90B-4E73-BAA5-02ADB08B0A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30C7EA-B4D2-49B3-8ACC-A213F83D0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FEBA9-5B09-4230-ACB9-ECA570CD96BF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D03AD9-3E61-4DA0-BD07-852BA6A37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EF4036-AA9B-4440-ACEB-DCD11740F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42218-6287-4AFA-B8E9-17D791F6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266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C0CE06-4C6D-4B91-A4C1-E5BACDD5D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C9F684-C592-431D-8E31-85743D1CE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D95C84-8CE8-40CE-A69A-B35008C0F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FEBA9-5B09-4230-ACB9-ECA570CD96BF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FD96F6-1CC6-41B0-9ACE-1C1DCF7B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C9A997-D68B-4EBC-B4A9-D93390D2B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42218-6287-4AFA-B8E9-17D791F6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305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CAF46E-3E25-4487-838E-C25E043EB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0CC771-EF85-41F9-A60B-DCEC4C9EA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9E056A-3466-44A6-BC16-001427E25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FEBA9-5B09-4230-ACB9-ECA570CD96BF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EE540E-DD27-436A-B8AD-6003833E9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8FB4D3-3E1A-4BE7-B3E0-A96D4842B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42218-6287-4AFA-B8E9-17D791F6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59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5B96F5-664B-41C4-9B4F-0CE22284E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E85E32-0983-44B0-97BD-7737A79B2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4F444B-1714-4E56-9866-6E4E4EF7F3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446BC9-F076-42B3-A547-50B1B2C4F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FEBA9-5B09-4230-ACB9-ECA570CD96BF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507AB6-6A94-4E72-980C-536506CB9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09FFEC-94B3-49FC-837D-E7B92B6E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42218-6287-4AFA-B8E9-17D791F6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468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9CF67F-A12C-4D93-A850-FEC4B6CD2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677D4A-A0FA-4FFE-9095-8A0CA431D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E53DBAF-C7E8-4B30-B3CF-DE654EA34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B1C463B-3E90-4E31-BA91-66D1B04A46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AD5C303-94E4-4D35-9AE6-78232CCC0B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67C007E-7777-407C-8B74-46BDE26F2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FEBA9-5B09-4230-ACB9-ECA570CD96BF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FA1BDDA-B89C-454F-83C3-6CAF5A08D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0B65864-0EC0-45D4-8167-8245E3483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42218-6287-4AFA-B8E9-17D791F6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605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7052AD-C35C-4FC8-897A-79A96D3AF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3D37C23-87D8-4DA7-B417-64CDD5045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FEBA9-5B09-4230-ACB9-ECA570CD96BF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2C76D3C-1817-4BBE-A18A-326F42EDF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B7EBCED-F6BF-49B4-AAFE-D1EE65EBE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42218-6287-4AFA-B8E9-17D791F6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967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92561AE-1630-4799-9EB8-4A424B7F0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FEBA9-5B09-4230-ACB9-ECA570CD96BF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D7238F2-AE99-4FD9-8BC7-B58EBA0C1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D4A5B25-38AE-498D-A260-E8ABC74C0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42218-6287-4AFA-B8E9-17D791F6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299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E994FD-FFDD-47DA-9540-D9CE55382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523B9F-0561-47D9-81BF-916905BB1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582B778-3598-4316-A99D-FC00B3BA7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68E364-82B6-4C67-8C58-45404CDEA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FEBA9-5B09-4230-ACB9-ECA570CD96BF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CF8CA9-8F6B-47DF-90FB-FE39074DD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7366FE-5321-4BDA-B656-B79A23E10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42218-6287-4AFA-B8E9-17D791F6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492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0D9D88-257B-4FB6-A608-2D7057EF2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7430A86-44AF-41B3-AB79-26FA3F8042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A408FD-A181-4AE0-9365-18C4748440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458900-DFDE-4F16-BC36-AFB9F206D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FEBA9-5B09-4230-ACB9-ECA570CD96BF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638FCC-0F27-44F8-A3FD-AE89E988F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0245C8-FE00-46E8-8DBD-653FC8C73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42218-6287-4AFA-B8E9-17D791F6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2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EE86FF-FB85-4D18-A69D-C6C9DF2DA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AAD322-9D63-4644-A565-F793BE7E5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690D87-BF5F-4F3C-BC5A-70188C8ED2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FEBA9-5B09-4230-ACB9-ECA570CD96BF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8FF23C-703F-471B-A2FC-68A0A6C922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64B599-E55A-427F-9CE6-8C1355030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42218-6287-4AFA-B8E9-17D791F6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009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9A0326-66EC-456D-8A22-803F22D62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E1C776-AA88-4CCA-BB0D-E94ED9508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37211"/>
            <a:ext cx="9144000" cy="925830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  <a:b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«Вёшенский центр развития ребёнка – детский сад №2»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409960D-C8C9-47ED-870E-D1725C09BE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585403"/>
            <a:ext cx="9144000" cy="2672397"/>
          </a:xfrm>
        </p:spPr>
        <p:txBody>
          <a:bodyPr>
            <a:normAutofit fontScale="92500" lnSpcReduction="20000"/>
          </a:bodyPr>
          <a:lstStyle/>
          <a:p>
            <a:r>
              <a:rPr lang="ru-RU" sz="7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«Весна красна делами!»</a:t>
            </a:r>
          </a:p>
          <a:p>
            <a:endParaRPr lang="ru-RU" sz="7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экологического проекта младшей группы «Гномики»</a:t>
            </a:r>
          </a:p>
          <a:p>
            <a:pPr algn="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воспитатель высшей категории </a:t>
            </a:r>
          </a:p>
          <a:p>
            <a:pPr algn="r"/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Зимовейская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Надежда Михайловна</a:t>
            </a:r>
          </a:p>
          <a:p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ulybaemsya-vesne">
            <a:hlinkClick r:id="" action="ppaction://media"/>
            <a:extLst>
              <a:ext uri="{FF2B5EF4-FFF2-40B4-BE49-F238E27FC236}">
                <a16:creationId xmlns:a16="http://schemas.microsoft.com/office/drawing/2014/main" id="{2737A205-9396-4C43-9ED5-C39BC0F5B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97947" y="53496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65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BC9E8366-3B07-4C11-A743-C7B23FB10A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22F69A-E07F-4ED8-93EA-2FC7179E7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5070"/>
            <a:ext cx="10515600" cy="4704202"/>
          </a:xfrm>
        </p:spPr>
        <p:txBody>
          <a:bodyPr>
            <a:normAutofit fontScale="90000"/>
          </a:bodyPr>
          <a:lstStyle/>
          <a:p>
            <a:pPr lvl="0"/>
            <a:r>
              <a:rPr lang="ru-RU" sz="18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  <a:b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-способствовать формированию представлений о времени года «весна».</a:t>
            </a:r>
            <a:b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-содействовать воспитанию бережного отношения к пробуждению природы, к её отдельным явлениям, труду взрослых. </a:t>
            </a:r>
            <a:b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solidFill>
                  <a:srgbClr val="C00000"/>
                </a:solidFill>
              </a:rPr>
              <a:t> </a:t>
            </a:r>
            <a:r>
              <a:rPr lang="ru-RU" sz="18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b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Конкретизировать и углублять представления детей о первых признаках весны (состоянии погоды, неба, растительности, характерных осадках); особенности жизни диких животных и птиц в период наступления весны.</a:t>
            </a:r>
            <a:b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развитию стремления общаться со сверстниками и взрослыми в процессе игровой деятельности и труде.</a:t>
            </a:r>
            <a:b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Направлять на развитие познавательной активности, мышления, воображения, коммуникативных навыков.</a:t>
            </a:r>
            <a:b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Создавать условия для взаимодействия детей и родителей в продуктивной деятельности детей и труде, совершенствовать навыки и умения в рисовании, лепке, аппликации, способствовать развитию творческих способностей.</a:t>
            </a:r>
            <a:b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/>
              <a:t> </a:t>
            </a:r>
            <a:br>
              <a:rPr lang="ru-RU" dirty="0"/>
            </a:br>
            <a:br>
              <a:rPr lang="ru-RU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965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57DE3C3-C771-4396-AFEA-F332AA015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C39E86-E349-4030-B0FA-48DF63570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Пришло время марта-братца,</a:t>
            </a:r>
            <a:b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Срочно нужно прибираться!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26D71A16-0BDD-4B4D-AACE-4D813E883A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" y="1825625"/>
            <a:ext cx="3623310" cy="4351338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60C343-17AE-4F18-9979-71E465C4E7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825625"/>
            <a:ext cx="3760470" cy="43513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F1FCC03-3A33-438B-8113-694A78EF67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430" y="1825624"/>
            <a:ext cx="4046220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67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71AE486B-C53C-4CAE-949A-691689E427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82FFBD-C8DA-4BF3-AAF8-63736324F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приходит брат-апрель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Семена, ты, не жалей!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Хорошо перебери и в землю посади.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4DE5EE-7E47-4FD7-9049-C74EA42B7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1794510"/>
            <a:ext cx="4095750" cy="506349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0E6DE4-DC96-4F23-96BD-84085092CC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540" y="1794510"/>
            <a:ext cx="3486150" cy="506349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639E5E-576D-40BD-BAEE-E5F26457BC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192" y="1794510"/>
            <a:ext cx="4095748" cy="506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500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7BA7C57F-F803-4D96-BC58-5B5693A5EB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814C2-B8E9-48F2-91E1-1EF980212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Поливать, рыхлить не забывай!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славным урожай!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BA3096-0838-44D5-8DFD-090DA7992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86" y="1554480"/>
            <a:ext cx="3094864" cy="30518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13C612D-196F-491C-84C9-53A2E88106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675" y="3429001"/>
            <a:ext cx="3283355" cy="323469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9EC43E0-E3EC-4090-BBEE-6399F08E00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50" y="1554480"/>
            <a:ext cx="3323464" cy="305181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A75AE8B-210C-48E0-8C31-E6A73D7222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35" y="3520441"/>
            <a:ext cx="3601144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464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68913381-C2D2-46FF-B424-504E0B404C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563BFF-1BF5-4215-A176-D72AA9D61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работы отдохни,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Руки к солнцу потяни.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76BE7B-8966-447F-84EC-D10047487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160" y="1954530"/>
            <a:ext cx="4358640" cy="45383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B37B5C-C512-4972-A165-04D97A8F71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30" y="1954530"/>
            <a:ext cx="4469130" cy="453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84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BBD2BA9F-DCE6-4B87-8A91-B91C3AED8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2E6900-D47C-4AE5-8A30-EDD0CD427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 всходы прорастают, наши руки не скучают!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Нарисуем о весне, удивительной поре!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387636-A20F-48F6-B453-DB3551F9C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54" y="1299990"/>
            <a:ext cx="3161841" cy="3382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B13719-6E77-46FC-AE72-639792B98D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308" y="1487277"/>
            <a:ext cx="3268338" cy="31948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6936BE8-921A-43DF-8A93-2DFB5027C5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937" y="1487276"/>
            <a:ext cx="4109292" cy="319489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5852E92-B1D9-4C67-AB3B-DED751792B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15" y="4087077"/>
            <a:ext cx="2937832" cy="267728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074F52E-4B9F-4A6B-B8BD-B5606EC64C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710" y="4087078"/>
            <a:ext cx="3051673" cy="267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43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EE1844C2-B49F-4603-8857-4720FB7F79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5C288E-A1E7-4AA1-95B8-BE79F4AC7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Весны станцуем,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Весне споём.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Дружно поиграем: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цветочки соберём!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3004FA-3051-416B-8B0C-180C06AAF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89" y="1785115"/>
            <a:ext cx="4296578" cy="35800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00B8FB-A1CE-4881-B4D9-90872DB54B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368" y="1785114"/>
            <a:ext cx="4447143" cy="35800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363ACA-2C11-448A-BA03-80A34BAA0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28" y="3475802"/>
            <a:ext cx="3712684" cy="321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524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8A219D8-00B6-49EC-8BD3-3E75675308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CF3E2-E0D8-48F2-B038-CC6B3807B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Это ещё не всё! Продолжение следует….</a:t>
            </a:r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BAAC22FB-48F2-4DD7-8B02-5B856BA50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6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264</Words>
  <Application>Microsoft Office PowerPoint</Application>
  <PresentationFormat>Широкоэкранный</PresentationFormat>
  <Paragraphs>14</Paragraphs>
  <Slides>9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Муниципальное бюджетное дошкольное образовательное учреждение «Вёшенский центр развития ребёнка – детский сад №2»</vt:lpstr>
      <vt:lpstr>Цели: -способствовать формированию представлений о времени года «весна». -содействовать воспитанию бережного отношения к пробуждению природы, к её отдельным явлениям, труду взрослых.   Задачи:  Конкретизировать и углублять представления детей о первых признаках весны (состоянии погоды, неба, растительности, характерных осадках); особенности жизни диких животных и птиц в период наступления весны.  Способствовать развитию стремления общаться со сверстниками и взрослыми в процессе игровой деятельности и труде.  Направлять на развитие познавательной активности, мышления, воображения, коммуникативных навыков.  Создавать условия для взаимодействия детей и родителей в продуктивной деятельности детей и труде, совершенствовать навыки и умения в рисовании, лепке, аппликации, способствовать развитию творческих способностей.    </vt:lpstr>
      <vt:lpstr>Пришло время марта-братца, Срочно нужно прибираться!</vt:lpstr>
      <vt:lpstr>Вот приходит брат-апрель Семена, ты, не жалей!  Хорошо перебери и в землю посади.</vt:lpstr>
      <vt:lpstr>Поливать, рыхлить не забывай! Будет славным урожай!</vt:lpstr>
      <vt:lpstr>От работы отдохни, Руки к солнцу потяни.</vt:lpstr>
      <vt:lpstr>Пока всходы прорастают, наши руки не скучают! Нарисуем о весне, удивительной поре!</vt:lpstr>
      <vt:lpstr>Для Весны станцуем, О Весне споём.  Дружно поиграем:  цветочки соберём!</vt:lpstr>
      <vt:lpstr>Это ещё не всё! Продолжение следует….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</dc:creator>
  <cp:lastModifiedBy>Алексей</cp:lastModifiedBy>
  <cp:revision>20</cp:revision>
  <dcterms:created xsi:type="dcterms:W3CDTF">2020-04-10T08:54:36Z</dcterms:created>
  <dcterms:modified xsi:type="dcterms:W3CDTF">2020-04-10T18:18:18Z</dcterms:modified>
</cp:coreProperties>
</file>