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80" r:id="rId3"/>
    <p:sldId id="272" r:id="rId4"/>
    <p:sldId id="273" r:id="rId5"/>
    <p:sldId id="281" r:id="rId6"/>
    <p:sldId id="283" r:id="rId7"/>
    <p:sldId id="275" r:id="rId8"/>
    <p:sldId id="276" r:id="rId9"/>
    <p:sldId id="277" r:id="rId10"/>
    <p:sldId id="278" r:id="rId11"/>
    <p:sldId id="286" r:id="rId12"/>
    <p:sldId id="289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2751-B141-4E62-B4DA-E441BBC6FA9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46DB-07FF-48D1-A2DD-C179041170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2751-B141-4E62-B4DA-E441BBC6FA9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46DB-07FF-48D1-A2DD-C17904117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2751-B141-4E62-B4DA-E441BBC6FA9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46DB-07FF-48D1-A2DD-C17904117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2751-B141-4E62-B4DA-E441BBC6FA9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46DB-07FF-48D1-A2DD-C17904117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2751-B141-4E62-B4DA-E441BBC6FA9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74046DB-07FF-48D1-A2DD-C179041170D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2751-B141-4E62-B4DA-E441BBC6FA9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46DB-07FF-48D1-A2DD-C17904117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2751-B141-4E62-B4DA-E441BBC6FA9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46DB-07FF-48D1-A2DD-C17904117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2751-B141-4E62-B4DA-E441BBC6FA9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46DB-07FF-48D1-A2DD-C17904117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2751-B141-4E62-B4DA-E441BBC6FA9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46DB-07FF-48D1-A2DD-C17904117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2751-B141-4E62-B4DA-E441BBC6FA9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46DB-07FF-48D1-A2DD-C17904117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B2751-B141-4E62-B4DA-E441BBC6FA9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46DB-07FF-48D1-A2DD-C17904117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EB2751-B141-4E62-B4DA-E441BBC6FA9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4046DB-07FF-48D1-A2DD-C179041170D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9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ea typeface="+mn-ea"/>
                <a:cs typeface="Arial"/>
              </a:rPr>
              <a:t/>
            </a:r>
            <a:br>
              <a:rPr lang="en-US" sz="9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ea typeface="+mn-ea"/>
                <a:cs typeface="Arial"/>
              </a:rPr>
            </a:br>
            <a:r>
              <a:rPr lang="ru-RU" sz="9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ea typeface="+mn-ea"/>
                <a:cs typeface="Arial"/>
              </a:rPr>
              <a:t>ХОЛОКОСТ</a:t>
            </a:r>
            <a:r>
              <a:rPr lang="ru-RU" sz="9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ea typeface="+mn-ea"/>
                <a:cs typeface="Arial"/>
              </a:rPr>
              <a:t/>
            </a:r>
            <a:br>
              <a:rPr lang="ru-RU" sz="9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ea typeface="+mn-ea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4114800" cy="4372888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000" b="1" i="1" dirty="0" smtClean="0">
                <a:solidFill>
                  <a:srgbClr val="000000"/>
                </a:solidFill>
                <a:latin typeface="Perpetua Titling MT" pitchFamily="18" charset="0"/>
              </a:rPr>
              <a:t>Познакомить детей с трагедией Холокоста, как одним из примеров бесчеловечной политики нацистов. Формировать </a:t>
            </a:r>
            <a:r>
              <a:rPr lang="ru-RU" altLang="ru-RU" sz="2000" b="1" i="1" smtClean="0">
                <a:solidFill>
                  <a:srgbClr val="000000"/>
                </a:solidFill>
                <a:latin typeface="Perpetua Titling MT" pitchFamily="18" charset="0"/>
              </a:rPr>
              <a:t>и развивать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Perpetua Titling MT" pitchFamily="18" charset="0"/>
              </a:rPr>
              <a:t>чувство сопереживания и сострадания к жертвам Холокоста.</a:t>
            </a:r>
            <a:endParaRPr lang="ru-RU" altLang="ru-RU" sz="2000" b="1" i="1" dirty="0">
              <a:solidFill>
                <a:srgbClr val="000000"/>
              </a:solidFill>
              <a:latin typeface="Perpetua Titling MT" pitchFamily="18" charset="0"/>
            </a:endParaRPr>
          </a:p>
        </p:txBody>
      </p:sp>
      <p:pic>
        <p:nvPicPr>
          <p:cNvPr id="4" name="Picture 7" descr="Finkel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527425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3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Раиса\Desktop\холокост\Screenshot_20210124_193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539256"/>
      </p:ext>
    </p:extLst>
  </p:cSld>
  <p:clrMapOvr>
    <a:masterClrMapping/>
  </p:clrMapOvr>
  <p:transition advTm="16703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8113"/>
            <a:ext cx="4572000" cy="648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i="1" dirty="0">
                <a:solidFill>
                  <a:srgbClr val="000000"/>
                </a:solidFill>
              </a:rPr>
              <a:t>«…Пусть навсегда </a:t>
            </a:r>
            <a:br>
              <a:rPr lang="ru-RU" altLang="ru-RU" sz="2400" i="1" dirty="0">
                <a:solidFill>
                  <a:srgbClr val="000000"/>
                </a:solidFill>
              </a:rPr>
            </a:br>
            <a:r>
              <a:rPr lang="ru-RU" altLang="ru-RU" sz="2400" i="1" dirty="0">
                <a:solidFill>
                  <a:srgbClr val="000000"/>
                </a:solidFill>
              </a:rPr>
              <a:t>Утонут цепи Смерти,</a:t>
            </a:r>
            <a:br>
              <a:rPr lang="ru-RU" altLang="ru-RU" sz="2400" i="1" dirty="0">
                <a:solidFill>
                  <a:srgbClr val="000000"/>
                </a:solidFill>
              </a:rPr>
            </a:br>
            <a:r>
              <a:rPr lang="ru-RU" altLang="ru-RU" sz="2400" i="1" dirty="0">
                <a:solidFill>
                  <a:srgbClr val="000000"/>
                </a:solidFill>
              </a:rPr>
              <a:t>Чтоб звон их, погребальный,</a:t>
            </a:r>
            <a:br>
              <a:rPr lang="ru-RU" altLang="ru-RU" sz="2400" i="1" dirty="0">
                <a:solidFill>
                  <a:srgbClr val="000000"/>
                </a:solidFill>
              </a:rPr>
            </a:br>
            <a:r>
              <a:rPr lang="ru-RU" altLang="ru-RU" sz="2400" i="1" dirty="0">
                <a:solidFill>
                  <a:srgbClr val="000000"/>
                </a:solidFill>
              </a:rPr>
              <a:t>Не морозил,</a:t>
            </a:r>
            <a:br>
              <a:rPr lang="ru-RU" altLang="ru-RU" sz="2400" i="1" dirty="0">
                <a:solidFill>
                  <a:srgbClr val="000000"/>
                </a:solidFill>
              </a:rPr>
            </a:br>
            <a:r>
              <a:rPr lang="ru-RU" altLang="ru-RU" sz="2400" i="1" dirty="0">
                <a:solidFill>
                  <a:srgbClr val="000000"/>
                </a:solidFill>
              </a:rPr>
              <a:t>А смех детей восславит счастье -</a:t>
            </a:r>
            <a:br>
              <a:rPr lang="ru-RU" altLang="ru-RU" sz="2400" i="1" dirty="0">
                <a:solidFill>
                  <a:srgbClr val="000000"/>
                </a:solidFill>
              </a:rPr>
            </a:br>
            <a:r>
              <a:rPr lang="ru-RU" altLang="ru-RU" sz="2400" i="1" dirty="0">
                <a:solidFill>
                  <a:srgbClr val="000000"/>
                </a:solidFill>
              </a:rPr>
              <a:t>Жизнь, которую Свобода согревает,</a:t>
            </a:r>
            <a:br>
              <a:rPr lang="ru-RU" altLang="ru-RU" sz="2400" i="1" dirty="0">
                <a:solidFill>
                  <a:srgbClr val="000000"/>
                </a:solidFill>
              </a:rPr>
            </a:br>
            <a:r>
              <a:rPr lang="ru-RU" altLang="ru-RU" sz="2400" i="1" dirty="0">
                <a:solidFill>
                  <a:srgbClr val="000000"/>
                </a:solidFill>
              </a:rPr>
              <a:t>Чтобы, проснувшись,</a:t>
            </a:r>
            <a:br>
              <a:rPr lang="ru-RU" altLang="ru-RU" sz="2400" i="1" dirty="0">
                <a:solidFill>
                  <a:srgbClr val="000000"/>
                </a:solidFill>
              </a:rPr>
            </a:br>
            <a:r>
              <a:rPr lang="ru-RU" altLang="ru-RU" sz="2400" i="1" dirty="0">
                <a:solidFill>
                  <a:srgbClr val="000000"/>
                </a:solidFill>
              </a:rPr>
              <a:t>Не через решётку</a:t>
            </a:r>
            <a:br>
              <a:rPr lang="ru-RU" altLang="ru-RU" sz="2400" i="1" dirty="0">
                <a:solidFill>
                  <a:srgbClr val="000000"/>
                </a:solidFill>
              </a:rPr>
            </a:br>
            <a:r>
              <a:rPr lang="ru-RU" altLang="ru-RU" sz="2400" i="1" dirty="0">
                <a:solidFill>
                  <a:srgbClr val="000000"/>
                </a:solidFill>
              </a:rPr>
              <a:t>Увидеть небо и деревьев кроны,</a:t>
            </a:r>
            <a:br>
              <a:rPr lang="ru-RU" altLang="ru-RU" sz="2400" i="1" dirty="0">
                <a:solidFill>
                  <a:srgbClr val="000000"/>
                </a:solidFill>
              </a:rPr>
            </a:br>
            <a:r>
              <a:rPr lang="ru-RU" altLang="ru-RU" sz="2400" i="1" dirty="0">
                <a:solidFill>
                  <a:srgbClr val="000000"/>
                </a:solidFill>
              </a:rPr>
              <a:t>Чтоб, не боясь, ладони матерей</a:t>
            </a:r>
            <a:br>
              <a:rPr lang="ru-RU" altLang="ru-RU" sz="2400" i="1" dirty="0">
                <a:solidFill>
                  <a:srgbClr val="000000"/>
                </a:solidFill>
              </a:rPr>
            </a:br>
            <a:r>
              <a:rPr lang="ru-RU" altLang="ru-RU" sz="2400" i="1" dirty="0">
                <a:solidFill>
                  <a:srgbClr val="000000"/>
                </a:solidFill>
              </a:rPr>
              <a:t>Держали жизни</a:t>
            </a:r>
            <a:br>
              <a:rPr lang="ru-RU" altLang="ru-RU" sz="2400" i="1" dirty="0">
                <a:solidFill>
                  <a:srgbClr val="000000"/>
                </a:solidFill>
              </a:rPr>
            </a:br>
            <a:r>
              <a:rPr lang="ru-RU" altLang="ru-RU" sz="2400" i="1" dirty="0">
                <a:solidFill>
                  <a:srgbClr val="000000"/>
                </a:solidFill>
              </a:rPr>
              <a:t>Как частицы Солнца!»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400" i="1" dirty="0">
                <a:solidFill>
                  <a:srgbClr val="000000"/>
                </a:solidFill>
              </a:rPr>
              <a:t>						</a:t>
            </a:r>
            <a:r>
              <a:rPr lang="ru-RU" altLang="ru-RU" sz="2400" i="1" dirty="0" err="1">
                <a:solidFill>
                  <a:srgbClr val="000000"/>
                </a:solidFill>
              </a:rPr>
              <a:t>Шиваз</a:t>
            </a:r>
            <a:endParaRPr lang="ru-RU" altLang="ru-RU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0777159">
            <a:off x="509042" y="2700347"/>
            <a:ext cx="807617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Невозможно забыть!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5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Раиса\Desktop\холокост\Screenshot_20210124_1934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99493" cy="594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3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аиса\Desktop\холокост\Screenshot_20210124_1935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3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8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Раиса\Desktop\холокост\Screenshot_20210124_192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04448" cy="643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Раиса\Desktop\холокост\Screenshot_20210124_192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126879"/>
            <a:ext cx="8804467" cy="65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Жертвы нацистов</a:t>
            </a:r>
            <a:endParaRPr lang="ru-RU" dirty="0"/>
          </a:p>
        </p:txBody>
      </p:sp>
      <p:pic>
        <p:nvPicPr>
          <p:cNvPr id="11266" name="Picture 2" descr="C:\Users\Раиса\Desktop\холокост\Screenshot_20210124_1936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3690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аиса\Desktop\холокост\Screenshot_20210124_193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Раиса\Desktop\холокост\Screenshot_20210124_1931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146"/>
            <a:ext cx="8582772" cy="64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92453">
            <a:off x="4520067" y="769419"/>
            <a:ext cx="4315129" cy="1891454"/>
          </a:xfrm>
        </p:spPr>
        <p:txBody>
          <a:bodyPr>
            <a:normAutofit/>
          </a:bodyPr>
          <a:lstStyle/>
          <a:p>
            <a:r>
              <a:rPr lang="ru-RU" dirty="0" smtClean="0"/>
              <a:t>Дети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10942"/>
            <a:ext cx="8003232" cy="33984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6" name="Picture 4" descr="C:\Users\Раиса\Desktop\холокост\Screenshot_20210124_193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2" y="596218"/>
            <a:ext cx="4123399" cy="40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Раиса\Desktop\холокост\Screenshot_20210124_194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94636"/>
            <a:ext cx="3968409" cy="316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</TotalTime>
  <Words>35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 ХОЛОКОСТ </vt:lpstr>
      <vt:lpstr>Презентация PowerPoint</vt:lpstr>
      <vt:lpstr>Презентация PowerPoint</vt:lpstr>
      <vt:lpstr>Презентация PowerPoint</vt:lpstr>
      <vt:lpstr>Презентация PowerPoint</vt:lpstr>
      <vt:lpstr>Жертвы нацистов</vt:lpstr>
      <vt:lpstr>Презентация PowerPoint</vt:lpstr>
      <vt:lpstr>Презентация PowerPoint</vt:lpstr>
      <vt:lpstr>Дети войны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ХОЛОКОСТ</dc:title>
  <dc:creator>Раиса</dc:creator>
  <cp:lastModifiedBy>1</cp:lastModifiedBy>
  <cp:revision>8</cp:revision>
  <dcterms:created xsi:type="dcterms:W3CDTF">2021-01-24T17:37:08Z</dcterms:created>
  <dcterms:modified xsi:type="dcterms:W3CDTF">2021-01-25T07:38:50Z</dcterms:modified>
</cp:coreProperties>
</file>