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71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9" r:id="rId13"/>
    <p:sldId id="270" r:id="rId14"/>
    <p:sldId id="268" r:id="rId15"/>
    <p:sldId id="267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9" d="100"/>
          <a:sy n="69" d="100"/>
        </p:scale>
        <p:origin x="-2154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DB1DAED-15D1-486E-99FC-5FE907BC6859}" type="datetimeFigureOut">
              <a:rPr lang="ru-RU" smtClean="0"/>
              <a:t>22.04.2021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8B0BD47-5F52-4A1B-AD67-CD1DD1B9740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k.ru/profile/579485177480" TargetMode="External"/><Relationship Id="rId2" Type="http://schemas.openxmlformats.org/officeDocument/2006/relationships/hyperlink" Target="https://vk.com/public202206563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facebook.com/groups/1054038305115797" TargetMode="External"/><Relationship Id="rId4" Type="http://schemas.openxmlformats.org/officeDocument/2006/relationships/hyperlink" Target="https://www.instagram.com/detsad2_veshki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ЖИВЫЕ СТРАНИЦЫ: М.А. ШОЛОХО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64" y="3516950"/>
            <a:ext cx="2369673" cy="314727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46366" y="888449"/>
            <a:ext cx="114715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Муниципальный сетевой проект</a:t>
            </a:r>
          </a:p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посвященный 116 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- </a:t>
            </a:r>
            <a:r>
              <a:rPr lang="ru-RU" sz="4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летию</a:t>
            </a:r>
            <a:endParaRPr lang="ru-RU" sz="44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М.А. Шолохова</a:t>
            </a:r>
          </a:p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на тему</a:t>
            </a:r>
          </a:p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«Мы славим край донской - казачий»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3964" y="46396"/>
            <a:ext cx="118179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Муниципальное бюджетное дошкольное образовательное учреждение «Вешенский центр развития ребенка – детский сад №2»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52711" y="5521881"/>
            <a:ext cx="42591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Подготовила воспитатель 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Мельникова Марина Андреевна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45142" y="6294888"/>
            <a:ext cx="227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Ст. Вешенская, 2021г.</a:t>
            </a:r>
          </a:p>
        </p:txBody>
      </p:sp>
    </p:spTree>
    <p:extLst>
      <p:ext uri="{BB962C8B-B14F-4D97-AF65-F5344CB8AC3E}">
        <p14:creationId xmlns:p14="http://schemas.microsoft.com/office/powerpoint/2010/main" val="207396232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140612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3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ЭТАП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016" y="764827"/>
            <a:ext cx="11942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endParaRPr lang="ru-RU" sz="32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71208" y="1052058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0852" y="2105692"/>
            <a:ext cx="10958945" cy="38749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Показать детский мастер-класс «Казачья </a:t>
            </a:r>
            <a:r>
              <a:rPr lang="ru-RU" sz="32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игрушка» </a:t>
            </a: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(видеоролик: </a:t>
            </a: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этапы создания игрушки и </a:t>
            </a: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краткий рассказ об игрушке</a:t>
            </a:r>
            <a:r>
              <a:rPr lang="ru-RU" sz="32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.)</a:t>
            </a:r>
            <a:endParaRPr lang="ru-RU" sz="3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ru-RU" sz="32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ru-RU" sz="32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Ссылку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видео вставить в таблицу продвижения</a:t>
            </a:r>
            <a:endParaRPr lang="ru-RU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218448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339987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4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ЭТАП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523" y="1251143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32349" y="2068483"/>
            <a:ext cx="10499581" cy="4171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Спланировать и провести досуговое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мероприятие «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Казачьи </a:t>
            </a:r>
            <a:r>
              <a:rPr lang="ru-RU" sz="3600" dirty="0" err="1">
                <a:latin typeface="Times New Roman"/>
                <a:ea typeface="Times New Roman"/>
                <a:cs typeface="Times New Roman"/>
              </a:rPr>
              <a:t>шермиции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»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(предоставить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к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онспект в свободной форме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и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фотоотчет </a:t>
            </a:r>
            <a:r>
              <a:rPr lang="ru-RU" sz="3600" dirty="0">
                <a:latin typeface="Times New Roman"/>
                <a:ea typeface="Times New Roman"/>
                <a:cs typeface="Times New Roman"/>
              </a:rPr>
              <a:t>о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проведении в </a:t>
            </a:r>
            <a:r>
              <a:rPr lang="ru-RU" sz="3600" dirty="0" smtClean="0">
                <a:latin typeface="Times New Roman"/>
                <a:ea typeface="Times New Roman"/>
                <a:cs typeface="Times New Roman"/>
              </a:rPr>
              <a:t>презентации 2-3 слайда)</a:t>
            </a:r>
            <a:endParaRPr lang="ru-RU" sz="3600" dirty="0">
              <a:latin typeface="Calibri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ru-RU" sz="3600" dirty="0" smtClean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Ссылки </a:t>
            </a:r>
            <a:r>
              <a:rPr lang="ru-RU" sz="36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вставлять в таблицу продвижения</a:t>
            </a:r>
            <a:endParaRPr lang="ru-RU" sz="3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053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339987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ГОЛОСОВАНИЕ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2829" y="1959825"/>
            <a:ext cx="10695713" cy="3180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Обращаем внимание, что  электронное голосование будет проходить после каждого этапа и после суммироваться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ru-RU" sz="3200" dirty="0">
              <a:solidFill>
                <a:srgbClr val="FF0000"/>
              </a:solidFill>
              <a:effectLst/>
              <a:latin typeface="Times New Roman"/>
              <a:ea typeface="Calibri"/>
              <a:cs typeface="Times New Roman"/>
            </a:endParaRP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Результаты сетевого конкурса будут объявлены 26 мая 2021 года</a:t>
            </a:r>
            <a:endParaRPr lang="ru-RU" sz="32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370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2377" y="1151537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016" y="1628590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237" y="1712808"/>
            <a:ext cx="114395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rabicPeriod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2829" y="1959825"/>
            <a:ext cx="10695713" cy="3618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latin typeface="Times New Roman"/>
                <a:ea typeface="Times New Roman"/>
                <a:cs typeface="Times New Roman"/>
              </a:rPr>
              <a:t>Если у вас возникнут какие-либо трудности с размещением 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ссылок в таблицу, вы </a:t>
            </a:r>
            <a:r>
              <a:rPr lang="ru-RU" sz="3200" dirty="0">
                <a:latin typeface="Times New Roman"/>
                <a:ea typeface="Times New Roman"/>
                <a:cs typeface="Times New Roman"/>
              </a:rPr>
              <a:t>можете присылать 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материалы для дальнейшей выгрузки Мельниковой Марине Андреевне </a:t>
            </a:r>
            <a:r>
              <a:rPr lang="ru-RU" sz="3200" dirty="0">
                <a:latin typeface="Times New Roman"/>
                <a:ea typeface="Times New Roman"/>
                <a:cs typeface="Times New Roman"/>
              </a:rPr>
              <a:t>(</a:t>
            </a:r>
            <a:r>
              <a:rPr lang="ru-RU" sz="3200" dirty="0" err="1" smtClean="0">
                <a:latin typeface="Times New Roman"/>
                <a:ea typeface="Times New Roman"/>
                <a:cs typeface="Times New Roman"/>
              </a:rPr>
              <a:t>WhatsApp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200" dirty="0">
                <a:latin typeface="Times New Roman"/>
                <a:ea typeface="Times New Roman"/>
                <a:cs typeface="Times New Roman"/>
              </a:rPr>
              <a:t>+7 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960 461-15-11) </a:t>
            </a:r>
            <a:r>
              <a:rPr lang="ru-RU" sz="3200" dirty="0">
                <a:latin typeface="Times New Roman"/>
                <a:ea typeface="Times New Roman"/>
                <a:cs typeface="Times New Roman"/>
              </a:rPr>
              <a:t>с пометкой, какой детский сад</a:t>
            </a:r>
            <a:r>
              <a:rPr lang="ru-RU" sz="3200" dirty="0" smtClean="0">
                <a:latin typeface="Times New Roman"/>
                <a:ea typeface="Times New Roman"/>
                <a:cs typeface="Times New Roman"/>
              </a:rPr>
              <a:t>;</a:t>
            </a:r>
          </a:p>
          <a:p>
            <a:pPr marL="457200">
              <a:lnSpc>
                <a:spcPct val="115000"/>
              </a:lnSpc>
              <a:spcAft>
                <a:spcPts val="1000"/>
              </a:spcAft>
            </a:pPr>
            <a:endParaRPr lang="ru-RU" sz="3200" dirty="0">
              <a:solidFill>
                <a:srgbClr val="FF0000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86429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7042" y="228601"/>
            <a:ext cx="11177337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ССЫЛКА НА ТАБЛИЦУ ПРОДВИЖЕНИЯ:</a:t>
            </a:r>
          </a:p>
          <a:p>
            <a:endParaRPr lang="ru-RU" sz="2800" b="1" dirty="0" smtClean="0"/>
          </a:p>
          <a:p>
            <a:r>
              <a:rPr lang="en-US" sz="2800" b="1" dirty="0" smtClean="0"/>
              <a:t>https</a:t>
            </a:r>
            <a:r>
              <a:rPr lang="en-US" sz="2800" b="1" dirty="0"/>
              <a:t>://docs.google.com/spreadsheets/d/1z0joAsP19EuP94JM97fX_pO2sTmhtZuK/edit#gid=256718909</a:t>
            </a:r>
            <a:endParaRPr lang="ru-RU" sz="2800" b="1" dirty="0"/>
          </a:p>
          <a:p>
            <a:endParaRPr lang="ru-RU" sz="2800" dirty="0"/>
          </a:p>
          <a:p>
            <a:endParaRPr lang="ru-RU" sz="2800" dirty="0"/>
          </a:p>
          <a:p>
            <a:pPr lvl="1" algn="ctr"/>
            <a:r>
              <a:rPr lang="ru-RU" sz="24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Наши сообщества в социальных сетях:</a:t>
            </a:r>
          </a:p>
          <a:p>
            <a:pPr lvl="1" algn="ctr"/>
            <a:endParaRPr lang="ru-RU" sz="2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Вконтакте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https://vk.com/public202206563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 algn="just"/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just"/>
            <a:r>
              <a:rPr lang="ru-RU" sz="2400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Одноклассники</a:t>
            </a:r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https://ok.ru/profile/579485177480</a:t>
            </a:r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 algn="just"/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just"/>
            <a:r>
              <a:rPr lang="ru-RU" sz="2400" i="1" dirty="0" err="1">
                <a:solidFill>
                  <a:srgbClr val="C404A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Инстаграмм</a:t>
            </a:r>
            <a:r>
              <a:rPr lang="ru-RU" sz="2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https://www.instagram.com/detsad2_veshki/</a:t>
            </a:r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400" i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n-US" sz="2400" i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https://www.facebook.com/groups/1054038305115797</a:t>
            </a:r>
            <a:endParaRPr lang="ru-RU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4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325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3183" y="1270598"/>
            <a:ext cx="118871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БЛАГОДАРИМ ЗА ВНИМАНИЕ!</a:t>
            </a:r>
          </a:p>
          <a:p>
            <a:pPr algn="ctr"/>
            <a:endParaRPr lang="ru-RU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ru-RU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ЖЕЛАЕМ ВСЕМ УДАЧИ!</a:t>
            </a:r>
          </a:p>
        </p:txBody>
      </p:sp>
    </p:spTree>
    <p:extLst>
      <p:ext uri="{BB962C8B-B14F-4D97-AF65-F5344CB8AC3E}">
        <p14:creationId xmlns:p14="http://schemas.microsoft.com/office/powerpoint/2010/main" val="3976175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80113" y="144869"/>
            <a:ext cx="5643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АКТУАЛЬНОСТЬ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982" y="856357"/>
            <a:ext cx="1198418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solidFill>
                  <a:srgbClr val="212529"/>
                </a:solidFill>
                <a:latin typeface="Arial"/>
              </a:rPr>
              <a:t>Региональный компонент всегда прослеживался в деятельности дошкольных учреждений, но только с ведением ФГОС  ДО в структуре программы  он занял своё достаточно значимое место и   стал обязателен для реализации в образовательных учреждениях, осуществляющих образовательный </a:t>
            </a:r>
            <a:r>
              <a:rPr lang="ru-RU" sz="2800" dirty="0" smtClean="0">
                <a:solidFill>
                  <a:srgbClr val="212529"/>
                </a:solidFill>
                <a:latin typeface="Arial"/>
              </a:rPr>
              <a:t>процесс, который  способствует  освоению </a:t>
            </a:r>
            <a:r>
              <a:rPr lang="ru-RU" sz="2800" dirty="0">
                <a:solidFill>
                  <a:srgbClr val="212529"/>
                </a:solidFill>
                <a:latin typeface="Arial"/>
              </a:rPr>
              <a:t>воспитанниками ДОУ знаний, умений, навыков, необходимых для духовно—нравственного становления личности, успешной социализации по месту проживания, развития патриотических чувств у маленьких граждан  </a:t>
            </a:r>
            <a:r>
              <a:rPr lang="ru-RU" sz="2800" dirty="0" smtClean="0">
                <a:solidFill>
                  <a:srgbClr val="212529"/>
                </a:solidFill>
                <a:latin typeface="Arial"/>
              </a:rPr>
              <a:t>страны.</a:t>
            </a:r>
            <a:r>
              <a:rPr lang="ru-RU" sz="2800" dirty="0">
                <a:solidFill>
                  <a:srgbClr val="212529"/>
                </a:solidFill>
                <a:latin typeface="Arial"/>
              </a:rPr>
              <a:t> 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84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86240" y="287226"/>
            <a:ext cx="34195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400" b="1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CF543F">
                    <a:lumMod val="50000"/>
                  </a:srgbClr>
                </a:solidFill>
                <a:effectLst>
                  <a:outerShdw blurRad="12700" dist="38100" dir="2700000" algn="tl" rotWithShape="0">
                    <a:prstClr val="white">
                      <a:lumMod val="50000"/>
                    </a:prstClr>
                  </a:outerShdw>
                </a:effectLst>
                <a:latin typeface="Arial Black" panose="020B0A04020102020204" pitchFamily="34" charset="0"/>
              </a:rPr>
              <a:t>Проблема</a:t>
            </a:r>
            <a:endParaRPr lang="ru-RU" sz="4400" b="1" dirty="0">
              <a:ln w="9525">
                <a:solidFill>
                  <a:prstClr val="white"/>
                </a:solidFill>
                <a:prstDash val="solid"/>
              </a:ln>
              <a:solidFill>
                <a:srgbClr val="CF543F">
                  <a:lumMod val="50000"/>
                </a:srgbClr>
              </a:solidFill>
              <a:effectLst>
                <a:outerShdw blurRad="12700" dist="38100" dir="2700000" algn="tl" rotWithShape="0">
                  <a:prstClr val="white">
                    <a:lumMod val="5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3345" y="1205345"/>
            <a:ext cx="114715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212529"/>
                </a:solidFill>
                <a:latin typeface="Roboto"/>
              </a:rPr>
              <a:t>Дети, начиная с дошкольного возраста, страдают дефицитом знаний о родном крае. Чтобы детям было интересно знакомиться с родным краем, его достопримечательностями, надо уметь преподнести материал доходчиво, понятно, эмоционально, начиная с того, что детей окружает, что они могут непосредственно наблюдать, постепенно расширяя круг знаний. </a:t>
            </a:r>
            <a:endParaRPr lang="ru-RU" sz="2800" dirty="0" smtClean="0">
              <a:solidFill>
                <a:srgbClr val="212529"/>
              </a:solidFill>
              <a:latin typeface="Roboto"/>
            </a:endParaRPr>
          </a:p>
          <a:p>
            <a:r>
              <a:rPr lang="ru-RU" sz="2800" dirty="0">
                <a:solidFill>
                  <a:srgbClr val="212529"/>
                </a:solidFill>
                <a:latin typeface="Arial"/>
              </a:rPr>
              <a:t>Кроме того, проблемы регионализации образования и реализации регионального компонента обусловлены разными обстоятельствами, в числе которых нередко называют недостаточную учебно-методическую обеспеченность, отсутствие специальной подготовки у педагогов, разрыв психолого-педагогической науки и педагогической практики.</a:t>
            </a:r>
            <a:endParaRPr lang="ru-RU" sz="2800" b="0" i="0" dirty="0">
              <a:solidFill>
                <a:srgbClr val="212529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874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396" y="270556"/>
            <a:ext cx="611504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СРОКИ РЕАЛИЗАЦИИ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45370" y="566484"/>
            <a:ext cx="55141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УЧАСТНИКИ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553200" y="1525566"/>
            <a:ext cx="546734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 и специалисты дошкольных образовательных учреждений Шолоховского района;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(законные представители).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6247" y="1845018"/>
            <a:ext cx="54673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Среднесрочный проект (месяц):</a:t>
            </a:r>
          </a:p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2021г. по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мая 2021г.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396" y="4039835"/>
            <a:ext cx="611504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ВИД ПРОЕКТА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6247" y="4955111"/>
            <a:ext cx="546734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Муниципальный, сетевой, групповой, информационно-творческий, познавательный</a:t>
            </a:r>
          </a:p>
        </p:txBody>
      </p:sp>
    </p:spTree>
    <p:extLst>
      <p:ext uri="{BB962C8B-B14F-4D97-AF65-F5344CB8AC3E}">
        <p14:creationId xmlns:p14="http://schemas.microsoft.com/office/powerpoint/2010/main" val="1754499630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32285" y="237955"/>
            <a:ext cx="55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ЦЕЛЬ ПРОЕКТА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00554" y="1817535"/>
            <a:ext cx="103216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С</a:t>
            </a:r>
            <a:r>
              <a:rPr lang="ru-RU" sz="4000" dirty="0" smtClean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истематизировать </a:t>
            </a:r>
            <a:r>
              <a:rPr lang="ru-RU" sz="4000" dirty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знания детей о родном крае</a:t>
            </a:r>
            <a:r>
              <a:rPr lang="ru-RU" sz="4000" dirty="0" smtClean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, о творчестве М.А. Шолохова, способствовать сохранению традиций казачества в </a:t>
            </a:r>
            <a:r>
              <a:rPr lang="ru-RU" sz="4000" dirty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новых исторических </a:t>
            </a:r>
            <a:r>
              <a:rPr lang="ru-RU" sz="4000" dirty="0" smtClean="0">
                <a:latin typeface="Times New Roman" panose="02020603050405020304" pitchFamily="18" charset="0"/>
                <a:ea typeface="Yu Gothic UI Semilight" panose="020B0400000000000000" pitchFamily="34" charset="-128"/>
                <a:cs typeface="Times New Roman" panose="02020603050405020304" pitchFamily="18" charset="0"/>
              </a:rPr>
              <a:t>условиях</a:t>
            </a:r>
            <a:endParaRPr lang="ru-RU" sz="4000" dirty="0">
              <a:latin typeface="Times New Roman" panose="02020603050405020304" pitchFamily="18" charset="0"/>
              <a:ea typeface="Yu Gothic UI Semilight" panose="020B0400000000000000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04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1283"/>
            <a:ext cx="12192000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3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ЗАДАЧИ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25236" y="1107736"/>
            <a:ext cx="10141527" cy="5304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8575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Times New Roman"/>
                <a:cs typeface="Times New Roman"/>
              </a:rPr>
              <a:t>1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Times New Roman"/>
                <a:cs typeface="Times New Roman"/>
              </a:rPr>
              <a:t>) Создать условия для обогащения и систематизации знаний о традициях малой родины, для приобщения взрослых и детей к истории и культуре казаков;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R="285750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Times New Roman"/>
                <a:cs typeface="Times New Roman"/>
              </a:rPr>
              <a:t>	2) Способствовать развитию: речи и обогащению словарного запаса детей казачьими словами и выражениями, памяти, внимания, воображения;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Calibri"/>
              <a:cs typeface="Times New Roman"/>
            </a:endParaRPr>
          </a:p>
          <a:p>
            <a:pPr marR="285750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ea typeface="Times New Roman"/>
                <a:cs typeface="Times New Roman"/>
              </a:rPr>
              <a:t>	3) Создание мотивации для формирования у детей патриотических ценностей, формирование патриотических и нравственных чувств, развитие чувства коллективизма и стремления к победе.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87046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30" y="159719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ПОДГОТОВИТЕЛЬНЫЙ ЭТАП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76237" y="2004261"/>
            <a:ext cx="114395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Подать заявку на участие по ссылке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://docs.google.com/forms/d/1fuNArUKSMeKyBSvj5_LeAeGNoQhDI54W79SywxNNy8g/edit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0855" y="805214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21.04.2021г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23.04.2021г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27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30" y="159719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1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ЭТАП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61106" y="1293843"/>
            <a:ext cx="1131916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Создать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визитную карточку команды в виде презентации: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Название вашей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команды;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Эмблема команды (ее можно нарисовать в любом графическом редакторе, или просто нарисовать на альбомном листе, сфотографировать или отсканировать, и добавить в визитную карточку). Чужое изображение не используем, давайте уважать авторские права;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Придумать девиз, который будет отражать название команды;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Коллективная фотография команды (дети в костюмах</a:t>
            </a:r>
          </a:p>
          <a:p>
            <a:pPr lvl="1"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или с элементом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костюма);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Указать координатора команды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ССЫЛКУ НА ПРЕЗЕНТАЦИЮ ДОБАВИТЬ В ТАБЛИЦУ ПРОДВИЖЕНИЯ</a:t>
            </a:r>
          </a:p>
          <a:p>
            <a:pPr lvl="1" algn="just"/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СТРОКЕ ВАШЕЙ КОМАНДЫ</a:t>
            </a:r>
            <a:endParaRPr lang="ru-RU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45527" y="881574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26.04.2021г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30.04.2021г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94325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2829" y="409453"/>
            <a:ext cx="10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2</a:t>
            </a:r>
            <a:r>
              <a:rPr lang="ru-RU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 Black" panose="020B0A04020102020204" pitchFamily="34" charset="0"/>
              </a:rPr>
              <a:t>ЭТАП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9492" y="2085820"/>
            <a:ext cx="114161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 Продемонстрировать центр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казачеству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вашего ДОУ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презентация с фотографией центра и описание наполняемости 2-3 слайда)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Рассказать о любимых местах </a:t>
            </a:r>
            <a:r>
              <a:rPr 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М.А.Шолохова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(хобби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отдых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интересные истории из жизни, что-то одно, презентация 2-3 слайда)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ru-RU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Ссылки 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  </a:t>
            </a:r>
            <a:r>
              <a:rPr lang="ru-RU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вставить в таблицу продвижения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1208" y="1171343"/>
            <a:ext cx="409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7.05.2021г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15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2126</TotalTime>
  <Words>530</Words>
  <Application>Microsoft Office PowerPoint</Application>
  <PresentationFormat>Произвольный</PresentationFormat>
  <Paragraphs>113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Аптека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Софья Лиховидова</dc:creator>
  <cp:lastModifiedBy>1</cp:lastModifiedBy>
  <cp:revision>63</cp:revision>
  <dcterms:created xsi:type="dcterms:W3CDTF">2021-03-30T09:50:37Z</dcterms:created>
  <dcterms:modified xsi:type="dcterms:W3CDTF">2021-04-22T11:26:02Z</dcterms:modified>
</cp:coreProperties>
</file>