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9" r:id="rId13"/>
    <p:sldId id="270" r:id="rId14"/>
    <p:sldId id="268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-2154" y="-10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AED-15D1-486E-99FC-5FE907BC685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DB1DAED-15D1-486E-99FC-5FE907BC685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B0BD47-5F52-4A1B-AD67-CD1DD1B9740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k.ru/profile/579485177480" TargetMode="External"/><Relationship Id="rId2" Type="http://schemas.openxmlformats.org/officeDocument/2006/relationships/hyperlink" Target="https://vk.com/public202206563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facebook.com/groups/1054038305115797" TargetMode="External"/><Relationship Id="rId4" Type="http://schemas.openxmlformats.org/officeDocument/2006/relationships/hyperlink" Target="https://www.instagram.com/detsad2_veshki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ЖИВЫЕ СТРАНИЦЫ: М.А. ШОЛОХО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4" y="3516950"/>
            <a:ext cx="2369673" cy="314727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6366" y="888449"/>
            <a:ext cx="114715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Муниципальный сетевой проект</a:t>
            </a:r>
          </a:p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посвященный 116 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- </a:t>
            </a:r>
            <a:r>
              <a:rPr lang="ru-RU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летию</a:t>
            </a:r>
            <a:endParaRPr lang="ru-RU" sz="4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 М.А. Шолохова</a:t>
            </a:r>
          </a:p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 на тему</a:t>
            </a:r>
          </a:p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 «Мы славим край донской - казачий»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3964" y="46396"/>
            <a:ext cx="11817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Муниципальное бюджетное дошкольное образовательное учреждение «Вешенский центр развития ребенка – детский сад №2»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52711" y="5521881"/>
            <a:ext cx="4259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Подготовила воспитатель 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Мельникова Марина Андреевна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45142" y="6294888"/>
            <a:ext cx="227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Ст. Вешенская, 2021г.</a:t>
            </a:r>
          </a:p>
        </p:txBody>
      </p:sp>
    </p:spTree>
    <p:extLst>
      <p:ext uri="{BB962C8B-B14F-4D97-AF65-F5344CB8AC3E}">
        <p14:creationId xmlns:p14="http://schemas.microsoft.com/office/powerpoint/2010/main" val="2073962323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29" y="140612"/>
            <a:ext cx="10695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3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ЭТАП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2377" y="1151537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016" y="764827"/>
            <a:ext cx="11942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 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016" y="1628590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6237" y="1712808"/>
            <a:ext cx="114395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1208" y="1052058"/>
            <a:ext cx="409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10.05.2021г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14.05.2021г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0852" y="2105692"/>
            <a:ext cx="10958945" cy="387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Показать детский мастер-класс «Казачья 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игрушка» 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(видеоролик: 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этапы создания игрушки и 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краткий рассказ об игрушке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.)</a:t>
            </a:r>
            <a:endParaRPr lang="ru-RU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ru-RU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ru-RU" sz="3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Ссылку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видео вставить в таблицу продвижения</a:t>
            </a:r>
            <a:endParaRPr lang="ru-RU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1844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29" y="339987"/>
            <a:ext cx="10695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4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ЭТАП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2377" y="1151537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016" y="1628590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6237" y="1712808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AutoNum type="arabicPeriod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6523" y="1251143"/>
            <a:ext cx="409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17.05.2021г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21.05.2021г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32349" y="2068483"/>
            <a:ext cx="10499581" cy="4171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Спланировать и провести досуговое 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мероприятие «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Казачьи </a:t>
            </a:r>
            <a:r>
              <a:rPr lang="ru-RU" sz="3600" dirty="0" err="1">
                <a:latin typeface="Times New Roman"/>
                <a:ea typeface="Times New Roman"/>
                <a:cs typeface="Times New Roman"/>
              </a:rPr>
              <a:t>шермиции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» 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(предоставить 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к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онспект в свободной форме 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фотоотчет </a:t>
            </a:r>
            <a:r>
              <a:rPr lang="ru-RU" sz="3600" dirty="0">
                <a:latin typeface="Times New Roman"/>
                <a:ea typeface="Times New Roman"/>
                <a:cs typeface="Times New Roman"/>
              </a:rPr>
              <a:t>о 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проведении в 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</a:rPr>
              <a:t>презентации 2-3 слайда)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ru-RU" sz="3600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Ссылки </a:t>
            </a:r>
            <a:r>
              <a:rPr lang="ru-RU" sz="3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вставлять в таблицу продвижения</a:t>
            </a:r>
            <a:endParaRPr lang="ru-RU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053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29" y="339987"/>
            <a:ext cx="10695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ГОЛОСОВАНИЕ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2377" y="1151537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016" y="1628590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6237" y="1712808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AutoNum type="arabicPeriod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2829" y="1959825"/>
            <a:ext cx="10695713" cy="3180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Обращаем внимание, что  электронное голосование будет проходить после каждого этапа и после суммироваться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ru-RU" sz="3200" dirty="0">
              <a:solidFill>
                <a:srgbClr val="FF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Результаты сетевого конкурса будут объявлены 26 мая 2021 года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70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2377" y="1151537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016" y="1628590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6237" y="1712808"/>
            <a:ext cx="11439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AutoNum type="arabicPeriod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2829" y="1959825"/>
            <a:ext cx="10695713" cy="3618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Если у вас возникнут какие-либо трудности с размещением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ссылок в таблицу, вы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можете присылать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материалы для дальнейшей выгрузки Мельниковой Марине Андреевне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3200" dirty="0" err="1" smtClean="0">
                <a:latin typeface="Times New Roman"/>
                <a:ea typeface="Times New Roman"/>
                <a:cs typeface="Times New Roman"/>
              </a:rPr>
              <a:t>WhatsApp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+7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960 461-15-11)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с пометкой, какой детский сад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ru-RU" sz="3200" dirty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642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7042" y="228601"/>
            <a:ext cx="11177337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ССЫЛКА НА ТАБЛИЦУ ПРОДВИЖЕНИЯ:</a:t>
            </a:r>
          </a:p>
          <a:p>
            <a:endParaRPr lang="ru-RU" sz="2800" b="1" dirty="0" smtClean="0"/>
          </a:p>
          <a:p>
            <a:r>
              <a:rPr lang="en-US" sz="2800" b="1" dirty="0" smtClean="0"/>
              <a:t>https</a:t>
            </a:r>
            <a:r>
              <a:rPr lang="en-US" sz="2800" b="1" dirty="0"/>
              <a:t>://docs.google.com/spreadsheets/d/1z0joAsP19EuP94JM97fX_pO2sTmhtZuK/edit#gid=256718909</a:t>
            </a:r>
            <a:endParaRPr lang="ru-RU" sz="2800" b="1" dirty="0"/>
          </a:p>
          <a:p>
            <a:endParaRPr lang="ru-RU" sz="2800" dirty="0"/>
          </a:p>
          <a:p>
            <a:endParaRPr lang="ru-RU" sz="2800" dirty="0"/>
          </a:p>
          <a:p>
            <a:pPr lvl="1" algn="ctr"/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Наши сообщества в социальных сетях:</a:t>
            </a:r>
          </a:p>
          <a:p>
            <a:pPr lvl="1" algn="ctr"/>
            <a:endParaRPr lang="ru-RU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2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Вконтакте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https://vk.com/public202206563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 algn="just"/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/>
            <a:r>
              <a:rPr lang="ru-RU" sz="2400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Одноклассники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https://ok.ru/profile/579485177480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 algn="just"/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/>
            <a:r>
              <a:rPr lang="ru-RU" sz="2400" i="1" dirty="0" err="1">
                <a:solidFill>
                  <a:srgbClr val="C404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Инстаграмм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https://www.instagram.com/detsad2_veshki/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400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sz="24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https://www.facebook.com/groups/1054038305115797</a:t>
            </a:r>
            <a:endParaRPr lang="ru-RU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2325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3183" y="1270598"/>
            <a:ext cx="118871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БЛАГОДАРИМ ЗА ВНИМАНИЕ!</a:t>
            </a:r>
          </a:p>
          <a:p>
            <a:pPr algn="ctr"/>
            <a:endParaRPr lang="ru-RU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ЖЕЛАЕМ ВСЕМ УДАЧИ!</a:t>
            </a:r>
          </a:p>
        </p:txBody>
      </p:sp>
    </p:spTree>
    <p:extLst>
      <p:ext uri="{BB962C8B-B14F-4D97-AF65-F5344CB8AC3E}">
        <p14:creationId xmlns:p14="http://schemas.microsoft.com/office/powerpoint/2010/main" val="397617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80113" y="144869"/>
            <a:ext cx="5643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АКТУАЛЬНОСТЬ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6982" y="856357"/>
            <a:ext cx="1198418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212529"/>
                </a:solidFill>
                <a:latin typeface="Arial"/>
              </a:rPr>
              <a:t>Региональный компонент всегда прослеживался в деятельности дошкольных учреждений, но только с ведением ФГОС  ДО в структуре программы  он занял своё достаточно значимое место и   стал обязателен для реализации в образовательных учреждениях, осуществляющих образовательный </a:t>
            </a:r>
            <a:r>
              <a:rPr lang="ru-RU" sz="2800" dirty="0" smtClean="0">
                <a:solidFill>
                  <a:srgbClr val="212529"/>
                </a:solidFill>
                <a:latin typeface="Arial"/>
              </a:rPr>
              <a:t>процесс, который  способствует  освоению </a:t>
            </a:r>
            <a:r>
              <a:rPr lang="ru-RU" sz="2800" dirty="0">
                <a:solidFill>
                  <a:srgbClr val="212529"/>
                </a:solidFill>
                <a:latin typeface="Arial"/>
              </a:rPr>
              <a:t>воспитанниками ДОУ знаний, умений, навыков, необходимых для духовно—нравственного становления личности, успешной социализации по месту проживания, развития патриотических чувств у маленьких граждан  </a:t>
            </a:r>
            <a:r>
              <a:rPr lang="ru-RU" sz="2800" dirty="0" smtClean="0">
                <a:solidFill>
                  <a:srgbClr val="212529"/>
                </a:solidFill>
                <a:latin typeface="Arial"/>
              </a:rPr>
              <a:t>страны.</a:t>
            </a:r>
            <a:r>
              <a:rPr lang="ru-RU" sz="2800" dirty="0">
                <a:solidFill>
                  <a:srgbClr val="212529"/>
                </a:solidFill>
                <a:latin typeface="Arial"/>
              </a:rPr>
              <a:t> 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8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86240" y="287226"/>
            <a:ext cx="34195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F543F">
                    <a:lumMod val="50000"/>
                  </a:srgbClr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 Black" panose="020B0A04020102020204" pitchFamily="34" charset="0"/>
              </a:rPr>
              <a:t>Проблема</a:t>
            </a:r>
            <a:endParaRPr lang="ru-RU" sz="4400" b="1" dirty="0">
              <a:ln w="9525">
                <a:solidFill>
                  <a:prstClr val="white"/>
                </a:solidFill>
                <a:prstDash val="solid"/>
              </a:ln>
              <a:solidFill>
                <a:srgbClr val="CF543F">
                  <a:lumMod val="50000"/>
                </a:srgbClr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3345" y="1205345"/>
            <a:ext cx="114715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212529"/>
                </a:solidFill>
                <a:latin typeface="Roboto"/>
              </a:rPr>
              <a:t>Дети, начиная с дошкольного возраста, страдают дефицитом знаний о родном крае. Чтобы детям было интересно знакомиться с родным краем, его достопримечательностями, надо уметь преподнести материал доходчиво, понятно, эмоционально, начиная с того, что детей окружает, что они могут непосредственно наблюдать, постепенно расширяя круг знаний. </a:t>
            </a:r>
            <a:endParaRPr lang="ru-RU" sz="2800" dirty="0" smtClean="0">
              <a:solidFill>
                <a:srgbClr val="212529"/>
              </a:solidFill>
              <a:latin typeface="Roboto"/>
            </a:endParaRPr>
          </a:p>
          <a:p>
            <a:r>
              <a:rPr lang="ru-RU" sz="2800" dirty="0">
                <a:solidFill>
                  <a:srgbClr val="212529"/>
                </a:solidFill>
                <a:latin typeface="Arial"/>
              </a:rPr>
              <a:t>Кроме того, проблемы регионализации образования и реализации регионального компонента обусловлены разными обстоятельствами, в числе которых нередко называют недостаточную учебно-методическую обеспеченность, отсутствие специальной подготовки у педагогов, разрыв психолого-педагогической науки и педагогической практики.</a:t>
            </a:r>
            <a:endParaRPr lang="ru-RU" sz="2800" b="0" i="0" dirty="0">
              <a:solidFill>
                <a:srgbClr val="212529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8741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396" y="270556"/>
            <a:ext cx="61150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СРОКИ РЕАЛИЗАЦИИ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45370" y="566484"/>
            <a:ext cx="55141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УЧАСТНИКИ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53200" y="1525566"/>
            <a:ext cx="54673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и специалисты дошкольных образовательных учреждений Шолоховского района;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(законные представители).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6247" y="1845018"/>
            <a:ext cx="54673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Среднесрочный проект (месяц):</a:t>
            </a:r>
          </a:p>
          <a:p>
            <a:pPr algn="ctr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2021г. по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мая 2021г.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396" y="4039835"/>
            <a:ext cx="61150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ВИД ПРОЕКТА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6247" y="4955111"/>
            <a:ext cx="54673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Муниципальный, сетевой, групповой, информационно-творческий, познавательный</a:t>
            </a:r>
          </a:p>
        </p:txBody>
      </p:sp>
    </p:spTree>
    <p:extLst>
      <p:ext uri="{BB962C8B-B14F-4D97-AF65-F5344CB8AC3E}">
        <p14:creationId xmlns:p14="http://schemas.microsoft.com/office/powerpoint/2010/main" val="1754499630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32285" y="237955"/>
            <a:ext cx="55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ЦЕЛЬ ПРОЕКТА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00554" y="1817535"/>
            <a:ext cx="103216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С</a:t>
            </a:r>
            <a:r>
              <a:rPr lang="ru-RU" sz="4000" dirty="0" smtClean="0">
                <a:latin typeface="Times New Roman" panose="02020603050405020304" pitchFamily="18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истематизировать </a:t>
            </a:r>
            <a:r>
              <a:rPr lang="ru-RU" sz="4000" dirty="0">
                <a:latin typeface="Times New Roman" panose="02020603050405020304" pitchFamily="18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знания детей о родном крае</a:t>
            </a:r>
            <a:r>
              <a:rPr lang="ru-RU" sz="4000" dirty="0" smtClean="0">
                <a:latin typeface="Times New Roman" panose="02020603050405020304" pitchFamily="18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, о творчестве М.А. Шолохова, способствовать сохранению традиций казачества в </a:t>
            </a:r>
            <a:r>
              <a:rPr lang="ru-RU" sz="4000" dirty="0">
                <a:latin typeface="Times New Roman" panose="02020603050405020304" pitchFamily="18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новых исторических </a:t>
            </a:r>
            <a:r>
              <a:rPr lang="ru-RU" sz="4000" dirty="0" smtClean="0">
                <a:latin typeface="Times New Roman" panose="02020603050405020304" pitchFamily="18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условиях</a:t>
            </a:r>
            <a:endParaRPr lang="ru-RU" sz="4000" dirty="0">
              <a:latin typeface="Times New Roman" panose="02020603050405020304" pitchFamily="18" charset="0"/>
              <a:ea typeface="Yu Gothic UI Semilight" panose="020B04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4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1283"/>
            <a:ext cx="12192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3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ЗАДАЧИ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25236" y="1107736"/>
            <a:ext cx="10141527" cy="5304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0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	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) Создать условия для обогащения и систематизации знаний о традициях малой родины, для приобщения взрослых и детей к истории и культуре казаков;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R="28575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	2) Способствовать развитию: речи и обогащению словарного запаса детей казачьими словами и выражениями, памяти, внимания, воображения;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R="285750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	3) Создание мотивации для формирования у детей патриотических ценностей, формирование патриотических и нравственных чувств, развитие чувства коллективизма и стремления к победе.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87046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30" y="159719"/>
            <a:ext cx="10695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ПОДГОТОВИТЕЛЬНЫЙ ЭТАП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6237" y="2004261"/>
            <a:ext cx="114395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Подать заявку на участие по ссылке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://docs.google.com/forms/d/1fuNArUKSMeKyBSvj5_LeAeGNoQhDI54W79SywxNNy8g/edit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0855" y="805214"/>
            <a:ext cx="409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21.04.2021г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23.04.2021г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82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30" y="159719"/>
            <a:ext cx="10695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1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ЭТАП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61106" y="1293843"/>
            <a:ext cx="113191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визитную карточку команды в виде презентации: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Название вашей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команды;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Эмблема команды (ее можно нарисовать в любом графическом редакторе, или просто нарисовать на альбомном листе, сфотографировать или отсканировать, и добавить в визитную карточку). Чужое изображение не используем, давайте уважать авторские права;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Придумать девиз, который будет отражать название команды;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Коллективная фотография команды (дети в костюмах</a:t>
            </a:r>
          </a:p>
          <a:p>
            <a:pPr lvl="1"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или с элементом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костюма);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Указать координатора команды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/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ССЫЛКУ НА ПРЕЗЕНТАЦИЮ ДОБАВИТЬ В ТАБЛИЦУ ПРОДВИЖЕНИЯ</a:t>
            </a:r>
          </a:p>
          <a:p>
            <a:pPr lvl="1" algn="just"/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СТРОКЕ ВАШЕЙ КОМАНДЫ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45527" y="881574"/>
            <a:ext cx="409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26.04.2021г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30.04.2021г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94325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29" y="409453"/>
            <a:ext cx="10695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ЭТАП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9492" y="2085820"/>
            <a:ext cx="114161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 Продемонстрировать центр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казачеству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вашего ДОУ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презентация с фотографией центра и описание наполняемости 2-3 слайда)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Рассказать о любимых местах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М.А.Шолохова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(хобби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отдых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интересные истории из жизни, что-то одно, презентация 2-3 слайда)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Ссылки 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презентации  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вставить в таблицу продвижения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71208" y="1171343"/>
            <a:ext cx="409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03.05.2021г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7.05.2021г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1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2126</TotalTime>
  <Words>530</Words>
  <Application>Microsoft Office PowerPoint</Application>
  <PresentationFormat>Произвольный</PresentationFormat>
  <Paragraphs>113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 Лиховидова</dc:creator>
  <cp:lastModifiedBy>1</cp:lastModifiedBy>
  <cp:revision>63</cp:revision>
  <dcterms:created xsi:type="dcterms:W3CDTF">2021-03-30T09:50:37Z</dcterms:created>
  <dcterms:modified xsi:type="dcterms:W3CDTF">2021-04-22T11:26:02Z</dcterms:modified>
</cp:coreProperties>
</file>