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9" r:id="rId3"/>
    <p:sldId id="280" r:id="rId4"/>
    <p:sldId id="283" r:id="rId5"/>
    <p:sldId id="284" r:id="rId6"/>
    <p:sldId id="259" r:id="rId7"/>
    <p:sldId id="287" r:id="rId8"/>
    <p:sldId id="288" r:id="rId9"/>
    <p:sldId id="295" r:id="rId10"/>
    <p:sldId id="296" r:id="rId11"/>
    <p:sldId id="282" r:id="rId12"/>
    <p:sldId id="293" r:id="rId13"/>
    <p:sldId id="297" r:id="rId14"/>
    <p:sldId id="294" r:id="rId15"/>
    <p:sldId id="262" r:id="rId16"/>
    <p:sldId id="266" r:id="rId17"/>
    <p:sldId id="291" r:id="rId18"/>
    <p:sldId id="272" r:id="rId19"/>
    <p:sldId id="276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2310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7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64A74-A246-4554-8E87-2B9AAD12A403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4202D-8CBC-4C66-9B99-3571FB5CC9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40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68B2-C2D1-41BA-8E38-EAC985C987E5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AE67-57DB-415C-8C0E-6667D42DF7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60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68B2-C2D1-41BA-8E38-EAC985C987E5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AE67-57DB-415C-8C0E-6667D42DF7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80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68B2-C2D1-41BA-8E38-EAC985C987E5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AE67-57DB-415C-8C0E-6667D42DF7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70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68B2-C2D1-41BA-8E38-EAC985C987E5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AE67-57DB-415C-8C0E-6667D42DF7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9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68B2-C2D1-41BA-8E38-EAC985C987E5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AE67-57DB-415C-8C0E-6667D42DF7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32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68B2-C2D1-41BA-8E38-EAC985C987E5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AE67-57DB-415C-8C0E-6667D42DF7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91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68B2-C2D1-41BA-8E38-EAC985C987E5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AE67-57DB-415C-8C0E-6667D42DF7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6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68B2-C2D1-41BA-8E38-EAC985C987E5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AE67-57DB-415C-8C0E-6667D42DF7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09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68B2-C2D1-41BA-8E38-EAC985C987E5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AE67-57DB-415C-8C0E-6667D42DF7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5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68B2-C2D1-41BA-8E38-EAC985C987E5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AE67-57DB-415C-8C0E-6667D42DF7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8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68B2-C2D1-41BA-8E38-EAC985C987E5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AE67-57DB-415C-8C0E-6667D42DF7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51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68B2-C2D1-41BA-8E38-EAC985C987E5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AE67-57DB-415C-8C0E-6667D42DF7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73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opoccuu.com/kulikovskaya-bitva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opoccuu.com/stoyanie-na-reke-ugre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66690" y="5384800"/>
            <a:ext cx="4341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Подготовила  воспитатель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Эпатова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Е.Н..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715" y="537029"/>
            <a:ext cx="44704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18 октября 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памяти войсковой казачьей славы</a:t>
            </a:r>
            <a:endParaRPr lang="ru-RU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3" descr="C:\Users\АЛЬТ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687" y="848356"/>
            <a:ext cx="3802742" cy="42606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 descr="https://ds03.infourok.ru/uploads/ex/0390/0005cfef-9d06f08c/310/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659" y="3628571"/>
            <a:ext cx="3589112" cy="26706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21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 Конный переход  казаков Юга России завершен!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3744686"/>
            <a:ext cx="4194629" cy="2452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0" descr="http://www.movingvan.ru/wp-content/uploads/2013/12/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486" y="754743"/>
            <a:ext cx="4005943" cy="2656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ttp://cs1207.vk.me/u5335726/54168769/x_f3d999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3741" y="783772"/>
            <a:ext cx="4196774" cy="5442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3-tub-ru.yandex.net/i?id=f10219b0fd9f2efa32280d72f5fceab6&amp;n=33&amp;h=190&amp;w=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6458" y="626609"/>
            <a:ext cx="2989942" cy="31792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8" name="Picture 6" descr="http://zhenski.ru/wp-content/uploads/2015/05/kakoj-byla-presvyataya-bogorod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886" y="2801256"/>
            <a:ext cx="4238171" cy="33818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40229" y="493486"/>
            <a:ext cx="4542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Божья матерь -  покровительница казачьих войск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9771" y="4107543"/>
            <a:ext cx="447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Традиция на православный праздник Покрова Божьей Матери отмечать Войсковой праздник Донского и Кубанского казачьих войск связана с Азовским сидением 1637-1641 годов, с подвигом казаков, отстоявших город Азов от турецкого нашествия.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8630" y="493486"/>
            <a:ext cx="4717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Семейный уклад воспитание мальчиков и девочек.</a:t>
            </a:r>
            <a:endParaRPr lang="ru-RU" sz="2000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172" y="1015999"/>
            <a:ext cx="465908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Когда мальчику исполнялся год его подстригала крёстная, а ряди хранились всю жизнь за именной иконой. Подстриженного мальчика  отец сажал на коня и водил вокруг церкви. Если ребёнок хватался за гриву будет жив в бою. Заплачет, повалится с коня – быть убитому.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Лет с 3-5 казачонка приучали к седлу. Обучение было тяжёлым и постоянным. Стрелять учили с 5 лет, рубить шашкой – с 10.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Мальчика воспитывали гораздо строже, чем девочку, его жизнь с раннего детства была заполнена трудом и обучением.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В семь лет мальчонку стригли ритуально второй раз. И он шёл с мужиками в баню. Последний раз ел сладости. Собирал постель и шёл в мужскую половину дома.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С 10 лет ребёнок понимал ответственность за семью. Если уезжали старшие оставался за хозяина.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Семилетние вполне справлялись с лошадьми и волами- боронили, сгребали сено.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7200" y="522514"/>
            <a:ext cx="46300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Рождение девочки не праздновалось так широко, как рождение мальчика и было тихим, семейным праздником.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Девочке внушалось что самое главное- спокойная душа и чистое сердце, а счастье- крепкая семья.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До трёх месяцев ребёнка никому не показывали. Даже крестить в церковь носили  с укрытым кружевом лицом.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Девочки начинали работать очень рано, делая всё, что делает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мать-стирали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, мыли полы.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С пяти лет учились вышивать, шить, вязать.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Особая работа была быть нянькой- трёхлетняя могла нянчить годовалого. А с 5 лет отдавали в няньки «в люди».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Когда девочка становилась девушкой по секрету сообщалось деду, тот покупал серебряное колечко.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С этого момента девушка начинала готовить себе приданное.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Казачки пользовались большой свободой- наследовала имущество. Хозяйничала в доме. Женщина мать, вдова получала материальную поддержку.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3-tub-ru.yandex.net/i?id=bec61b2a2b2fa7fc120588ba0e27571d&amp;n=33&amp;h=190&amp;w=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371" y="612095"/>
            <a:ext cx="4136572" cy="24359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http://kulturarzn.ru/uploads/articles/image-m3id2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829" y="623433"/>
            <a:ext cx="4339771" cy="2772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923315" y="3686629"/>
            <a:ext cx="4441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Каждый казак с малолетства знал и всем сердцем хранил Божию заповедь: «Чти отца твоего и матерь твою, да благо </a:t>
            </a:r>
            <a:r>
              <a:rPr lang="ru-RU" sz="2800" b="1" dirty="0" err="1" smtClean="0">
                <a:solidFill>
                  <a:srgbClr val="002060"/>
                </a:solidFill>
              </a:rPr>
              <a:t>ти</a:t>
            </a:r>
            <a:r>
              <a:rPr lang="ru-RU" sz="2800" b="1" dirty="0" smtClean="0">
                <a:solidFill>
                  <a:srgbClr val="002060"/>
                </a:solidFill>
              </a:rPr>
              <a:t> будет и </a:t>
            </a:r>
            <a:r>
              <a:rPr lang="ru-RU" sz="2800" b="1" dirty="0" err="1" smtClean="0">
                <a:solidFill>
                  <a:srgbClr val="002060"/>
                </a:solidFill>
              </a:rPr>
              <a:t>будеши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долголетен</a:t>
            </a:r>
            <a:r>
              <a:rPr lang="ru-RU" sz="2800" b="1" dirty="0" smtClean="0">
                <a:solidFill>
                  <a:srgbClr val="002060"/>
                </a:solidFill>
              </a:rPr>
              <a:t> на земли».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829" y="3367314"/>
            <a:ext cx="4296228" cy="2872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c.pics.livejournal.com/brazilnatal/26546033/1836915/183691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971" y="667657"/>
            <a:ext cx="4078515" cy="2423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http://gazeta-ch.ru/media/k2/items/cache/a4ccd1ab53e40f59e210c6e7e29259d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" y="602025"/>
            <a:ext cx="4244845" cy="2707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0" name="Picture 8" descr="http://mtdata.ru/u25/photoA8FB/20262668308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6514" y="3381829"/>
            <a:ext cx="4151085" cy="2897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2" name="Picture 10" descr="http://memory.loc.gov/ndlpcoop/mtfxph/phw/wkz4025/wkz4025_00804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315" y="3541486"/>
            <a:ext cx="4174214" cy="2728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761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im0-tub-ru.yandex.net/i?id=2d7702b48d5df0af9b2e2c64d374faeb&amp;n=33&amp;h=190&amp;w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343" y="1074057"/>
            <a:ext cx="4194627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0" descr="https://im3-tub-ru.yandex.net/i?id=8d7dae51d400aac533a955ea12cbf14c&amp;n=33&amp;h=190&amp;w=2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371" y="3773714"/>
            <a:ext cx="4165599" cy="24674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8" descr="https://im0-tub-ru.yandex.net/i?id=64851bd4b923480213b94aa05cad5e96&amp;n=33&amp;h=190&amp;w=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0058" y="798286"/>
            <a:ext cx="3983588" cy="2438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http://altaynews.kz/uploads/posts/2012-01/1327217874_rressrrry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3601" y="3556001"/>
            <a:ext cx="3875314" cy="2752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86972" y="365126"/>
            <a:ext cx="3918857" cy="8250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Казачья изба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http://img0.liveinternet.ru/images/attach/c/4/83/984/83984746_c1p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144" y="1567543"/>
            <a:ext cx="3802742" cy="4148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4459514" cy="8105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Одежда казаков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" name="Picture 8" descr="http://cs320716.vk.me/v320716327/7c5/_-V6xZtpq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5887" y="1233714"/>
            <a:ext cx="4238170" cy="45865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6686" y="493486"/>
            <a:ext cx="4688114" cy="11972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Мы – маленькие казачата.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828" y="654867"/>
            <a:ext cx="4310743" cy="5528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000250"/>
            <a:ext cx="4484914" cy="3676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WhatsApp Image 2019-10-18 at 10.35.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1872342"/>
            <a:ext cx="4383315" cy="35882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4" y="1577520"/>
            <a:ext cx="507206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ЬТ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18"/>
            <a:ext cx="12191999" cy="681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3.infourok.ru/uploads/ex/0390/0005cfef-9d06f08c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57" y="1480457"/>
            <a:ext cx="4397829" cy="37882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2" descr="https://ds03.infourok.ru/uploads/ex/0390/0005cfef-9d06f08c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257" y="1045028"/>
            <a:ext cx="4557486" cy="45574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21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61375" y="2967335"/>
            <a:ext cx="94692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35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8800" b="1" cap="none" spc="50" dirty="0">
              <a:ln w="11430"/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35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53144" y="551543"/>
            <a:ext cx="4673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12 мая 1570 года считается датой основания  Донского  казачества.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8171" y="508000"/>
            <a:ext cx="465908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Казаки существовали и до этого дня – впервые казаки  упоминаются в летописи под 1444 годом. Но тогда эти казаки были ещё  рязанскими.  </a:t>
            </a:r>
            <a:r>
              <a:rPr lang="ru-RU" sz="2000" b="1" u="sng" dirty="0" smtClean="0">
                <a:solidFill>
                  <a:srgbClr val="002060"/>
                </a:solidFill>
                <a:hlinkClick r:id="rId2"/>
              </a:rPr>
              <a:t>Куликовской битве</a:t>
            </a:r>
            <a:r>
              <a:rPr lang="ru-RU" sz="2000" b="1" dirty="0" smtClean="0">
                <a:solidFill>
                  <a:srgbClr val="002060"/>
                </a:solidFill>
              </a:rPr>
              <a:t>, битва произошла на территории Рязанского княжества. Княжество это находилось на самой границе. Границей же Рязанского княжества как раз и служил Дон. А на Дону жили вольные люди, которых рязанский князь периодически нанимал для охраны границы. Основу Рязанского казачества составили осевшие на Верхнем Дону новгородские ушкуйники – воины из состава добровольных профессиональных дружин созданных в Новгороде для защиты новгородского пограничья и для захвата и освоения новых земель и речных путей.  Сами ушкуйники часто именовали себя потомками </a:t>
            </a:r>
            <a:r>
              <a:rPr lang="ru-RU" sz="2000" b="1" dirty="0" err="1" smtClean="0">
                <a:solidFill>
                  <a:srgbClr val="002060"/>
                </a:solidFill>
              </a:rPr>
              <a:t>варягов-русов</a:t>
            </a:r>
            <a:r>
              <a:rPr lang="ru-RU" sz="2000" b="1" dirty="0" smtClean="0">
                <a:solidFill>
                  <a:srgbClr val="002060"/>
                </a:solidFill>
              </a:rPr>
              <a:t>, пришедших в Новгород вместе с </a:t>
            </a:r>
            <a:r>
              <a:rPr lang="ru-RU" sz="2000" b="1" dirty="0" err="1" smtClean="0">
                <a:solidFill>
                  <a:srgbClr val="002060"/>
                </a:solidFill>
              </a:rPr>
              <a:t>Рюриком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5" descr="http://www.opoccuu.com/kazaki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972" y="1494971"/>
            <a:ext cx="2917372" cy="48622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78170" y="508000"/>
            <a:ext cx="46881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своих военных походах ушкуйники использовали тактику варягов. Воевали казаки вплоть до конца 17 века.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Сами казаки называли себя станичниками, а словом «казак», означающим одновременно и «беглец», и «вольный человек», их окрестили </a:t>
            </a:r>
            <a:r>
              <a:rPr lang="ru-RU" sz="2000" b="1" dirty="0" err="1" smtClean="0">
                <a:solidFill>
                  <a:srgbClr val="002060"/>
                </a:solidFill>
              </a:rPr>
              <a:t>тюркоязычные</a:t>
            </a:r>
            <a:r>
              <a:rPr lang="ru-RU" sz="2000" b="1" dirty="0" smtClean="0">
                <a:solidFill>
                  <a:srgbClr val="002060"/>
                </a:solidFill>
              </a:rPr>
              <a:t> ногайцы.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Временное прекращение татарских набегов, наступившее после </a:t>
            </a:r>
            <a:r>
              <a:rPr lang="ru-RU" sz="2000" b="1" u="sng" dirty="0" smtClean="0">
                <a:solidFill>
                  <a:srgbClr val="002060"/>
                </a:solidFill>
                <a:hlinkClick r:id="rId2"/>
              </a:rPr>
              <a:t>Стояния на реке Угре</a:t>
            </a:r>
            <a:r>
              <a:rPr lang="ru-RU" sz="2000" b="1" dirty="0" smtClean="0">
                <a:solidFill>
                  <a:srgbClr val="002060"/>
                </a:solidFill>
              </a:rPr>
              <a:t>, привело к резкому росту численности населения, и рязанским казакам, как и простым рязанским крестьянам, земли перестало хватать, а вниз по Дону земли были никем не заселены, но зато плодородны, степи обильны зверьём, а водоёмы полны рыбой. Туда-то и стали переселяться казаки, которых уже с начала 16 столетия стали называть донскими.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донские &lt;strong&gt;казак&lt;/strong&gt;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943" y="1001487"/>
            <a:ext cx="3846285" cy="50509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8170" y="986971"/>
            <a:ext cx="46881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Первой донской станицей считается станица Раздорская. Именно дата её возникновения и считается отправной точкой в истории Донского казачества.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Донское казачество занимало современных Ростовской, а также части Волгоградской, Воронежской, Луганской областей и Калмыкии.. Во время войн у казаков выбирался походный атаман с неограниченной властью. Войско делилось на сотни и полусотни, возглавляемые сотниками, пятидесятниками и хорунжими.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im2-tub-ru.yandex.net/i?id=30b76f3dcc0f9287b1b518b8d08c9e17&amp;n=33&amp;h=190&amp;w=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943" y="990600"/>
            <a:ext cx="3776029" cy="49822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 ÐÐ°ÑÐ²ÐµÐ¹ ÐÐ²Ð°Ð½Ð¾Ð²Ð¸Ñ ÐÐ»Ð°ÑÐ¾Ð²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829" y="1873683"/>
            <a:ext cx="4136572" cy="38862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566057"/>
            <a:ext cx="4227286" cy="85634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Великие казаки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49143" y="856343"/>
            <a:ext cx="46881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Донской войсковой атаман граф Матвей Иванович Платов, природный казак войска Донского, отличался храбростью и умом сначала в схватках с горцами, а затем в войнах с европейскими народами. Казаки особого корпуса генерала Платова в Отечественную войну 1812г. участвовали в знаменитой битве под Лейпцигом. Преследуя неприятеля, взяли в плен более 15 тысяч человек. Казакам-гвардейцам были пожалованы 22 серебряные трубы с надписью: «За отличия против неприятеля в минувшую кампанию 1813 года», а также Георгиевский штандарт с Андреевской юбилейной лентой.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Ð°ÑÐ¸Ð»Ð¸Ð¹ ÐÐ°ÑÐ¸Ð»ÑÐµÐ²Ð¸Ñ ÐÑÐ»Ð¾Ð²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343" y="1306287"/>
            <a:ext cx="4140601" cy="37737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07200" y="478971"/>
            <a:ext cx="46155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Ещё один герой войны 1812г., донской казак Василий Васильевич Орлов, впоследствии граф Орлов-Денисов. Сын Войскового Атамана Василия Петровича Орлова, и будущий герой Дона. Сердца Василий Васильевич был доброго, духом мужественен и весьма решителен, фактический телохранитель императора Александра 1-го, неоднократно проявлял в сражениях не только великую храбрость и отвагу, но и выдающиеся полководческие способности, зачастую решавшие исход битвы. В </a:t>
            </a:r>
            <a:r>
              <a:rPr lang="ru-RU" b="1" dirty="0" err="1" smtClean="0">
                <a:solidFill>
                  <a:srgbClr val="002060"/>
                </a:solidFill>
              </a:rPr>
              <a:t>Тарутинском</a:t>
            </a:r>
            <a:r>
              <a:rPr lang="ru-RU" b="1" dirty="0" smtClean="0">
                <a:solidFill>
                  <a:srgbClr val="002060"/>
                </a:solidFill>
              </a:rPr>
              <a:t> сражении он первый подал мысль обойти левое неприятельское крыло. Атака была так внезапна и стремительна, что французы не успели даже стать в ружье и бежали за Рязановский овраг, оставив в добычу казакам 38 орудий и весь лагерь на правом берегу реки </a:t>
            </a:r>
            <a:r>
              <a:rPr lang="ru-RU" b="1" dirty="0" err="1" smtClean="0">
                <a:solidFill>
                  <a:srgbClr val="002060"/>
                </a:solidFill>
              </a:rPr>
              <a:t>Чернишны</a:t>
            </a:r>
            <a:r>
              <a:rPr lang="ru-RU" b="1" dirty="0" smtClean="0">
                <a:solidFill>
                  <a:srgbClr val="002060"/>
                </a:solidFill>
              </a:rPr>
              <a:t>. Победа при Тарутине подняла боевой дух армии и показала Наполеону боеготовность российских войск. Граф Орлов-Денисов за эту победу был награжден орденом святого Георгия 3-й степени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¯ÐºÐ¾Ð² ÐÐµÑÑÐ¾Ð²Ð¸Ñ ÐÐ°ÐºÐ»Ð°Ð½Ð¾Ð²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942" y="1302752"/>
            <a:ext cx="4209143" cy="36466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792686" y="595086"/>
            <a:ext cx="45865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Генерал Яков Петрович Бакланов был одним из популярнейших героев эпохи Кавказских войн, живой легендой Русской армии. Он оставил яркий след в сознании донских казаков, возродив в донцах прежний, боевой казачий дух. О его силе, мужестве и воинском умении слагали песни и устные предания.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371" y="3251200"/>
            <a:ext cx="4339092" cy="294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nicatopal.ucoz.ru/_ph/42/465399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809" y="3515632"/>
            <a:ext cx="4381849" cy="2725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https://im1-tub-ru.yandex.net/i?id=52dc4a7bd427d11f71ca15d1526e0fcb&amp;n=33&amp;h=190&amp;w=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801" y="667658"/>
            <a:ext cx="4309876" cy="2465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2" name="Picture 6" descr="http://xn--h1aagokeh.xn--p1ai/wp-content/uploads/2015/07/4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286" y="696686"/>
            <a:ext cx="4354285" cy="24383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6" name="Picture 4" descr="http://ria1914.info/images/thumb/5/59/%D0%9A%D0%B0%D0%B7%D0%B0%D0%BA%D0%B8.jpg/800px-%D0%9A%D0%B0%D0%B7%D0%B0%D0%BA%D0%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8800" y="3396343"/>
            <a:ext cx="4361949" cy="28447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12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661</TotalTime>
  <Words>450</Words>
  <Application>Microsoft Office PowerPoint</Application>
  <PresentationFormat>Произвольный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170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Великие казаки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Казачья изба</vt:lpstr>
      <vt:lpstr>Одежда казаков</vt:lpstr>
      <vt:lpstr>Мы – маленькие казачата.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Д</dc:creator>
  <cp:lastModifiedBy>1</cp:lastModifiedBy>
  <cp:revision>71</cp:revision>
  <dcterms:created xsi:type="dcterms:W3CDTF">2015-09-27T17:50:58Z</dcterms:created>
  <dcterms:modified xsi:type="dcterms:W3CDTF">2019-10-18T07:41:28Z</dcterms:modified>
</cp:coreProperties>
</file>