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B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483F-FCA5-428E-B4BF-A11E58DA3C33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5AE6-FF44-48A8-9F01-E74FD3F29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5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483F-FCA5-428E-B4BF-A11E58DA3C33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5AE6-FF44-48A8-9F01-E74FD3F29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94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483F-FCA5-428E-B4BF-A11E58DA3C33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5AE6-FF44-48A8-9F01-E74FD3F29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2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483F-FCA5-428E-B4BF-A11E58DA3C33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5AE6-FF44-48A8-9F01-E74FD3F29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24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483F-FCA5-428E-B4BF-A11E58DA3C33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5AE6-FF44-48A8-9F01-E74FD3F29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483F-FCA5-428E-B4BF-A11E58DA3C33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5AE6-FF44-48A8-9F01-E74FD3F29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39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483F-FCA5-428E-B4BF-A11E58DA3C33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5AE6-FF44-48A8-9F01-E74FD3F29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17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483F-FCA5-428E-B4BF-A11E58DA3C33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5AE6-FF44-48A8-9F01-E74FD3F29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77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483F-FCA5-428E-B4BF-A11E58DA3C33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5AE6-FF44-48A8-9F01-E74FD3F29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3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483F-FCA5-428E-B4BF-A11E58DA3C33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5AE6-FF44-48A8-9F01-E74FD3F29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34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483F-FCA5-428E-B4BF-A11E58DA3C33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5AE6-FF44-48A8-9F01-E74FD3F29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71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5483F-FCA5-428E-B4BF-A11E58DA3C33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45AE6-FF44-48A8-9F01-E74FD3F29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40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46"/>
            <a:ext cx="9144000" cy="684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4777"/>
            <a:ext cx="640871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33056"/>
            <a:ext cx="4248472" cy="65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18414"/>
            <a:ext cx="2304256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214" y="4308493"/>
            <a:ext cx="1786682" cy="50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43608" y="274638"/>
            <a:ext cx="7643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rgbClr val="7030A0"/>
                </a:solidFill>
              </a:rPr>
              <a:t>Отчет о кружковой работе за 2018-2019г.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83" y="2276872"/>
            <a:ext cx="7820149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67544" y="2173982"/>
            <a:ext cx="4794386" cy="1296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7030A0"/>
                </a:solidFill>
              </a:rPr>
              <a:t>Тема: Окружающий мир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Подготовила: Фирсова Анна Петровна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аня\Desktop\тттии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аня\Desktop\им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84984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аня\Desktop\i4443ц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388843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72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0"/>
            <a:ext cx="91626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7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" y="0"/>
            <a:ext cx="91431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C:\Users\аня\Desktop\iщль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34" y="1268760"/>
            <a:ext cx="2507044" cy="334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аня\Desktop\777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980" y="1278646"/>
            <a:ext cx="2529912" cy="334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аня\Desktop\прйф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537" y="1278646"/>
            <a:ext cx="2601820" cy="333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49535" y="1673419"/>
            <a:ext cx="792088" cy="27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178" y="2589969"/>
            <a:ext cx="21602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14" y="1353300"/>
            <a:ext cx="365923" cy="24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0"/>
            <a:ext cx="9144000" cy="685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19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408" y="-243408"/>
            <a:ext cx="7571184" cy="106613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Экспериментальная деятельность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4382050"/>
            <a:ext cx="5184576" cy="2448272"/>
          </a:xfrm>
          <a:prstGeom prst="roundRect">
            <a:avLst/>
          </a:prstGeom>
          <a:solidFill>
            <a:srgbClr val="25B1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То, что я услышал, я забыл.</a:t>
            </a:r>
          </a:p>
          <a:p>
            <a:pPr algn="ctr"/>
            <a:r>
              <a:rPr lang="ru-RU" sz="3200" dirty="0" smtClean="0"/>
              <a:t>То, что я увидел, я помню.</a:t>
            </a:r>
          </a:p>
          <a:p>
            <a:pPr algn="ctr"/>
            <a:r>
              <a:rPr lang="ru-RU" sz="3200" dirty="0" smtClean="0"/>
              <a:t>То, что  я  сделал, я знаю.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                                                               Конфуций </a:t>
            </a: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7" y="1503276"/>
            <a:ext cx="637222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 descr="C:\Users\аня\Desktop\iххщ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72" y="707831"/>
            <a:ext cx="2658152" cy="354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аня\Desktop\iвв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892" y="707831"/>
            <a:ext cx="2658152" cy="354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1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29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 descr="C:\Users\аня\Desktop\ррот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257" y="106257"/>
            <a:ext cx="3092109" cy="332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аня\Desktop\гро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64" y="138158"/>
            <a:ext cx="3109060" cy="329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аня\Desktop\ддл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76055"/>
            <a:ext cx="5301766" cy="298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914" y="1017213"/>
            <a:ext cx="278695" cy="241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0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94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64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34952"/>
            <a:ext cx="424847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85993"/>
            <a:ext cx="3024336" cy="2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92366" y="914423"/>
            <a:ext cx="3744416" cy="589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Окружающий мир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155" y="5475367"/>
            <a:ext cx="6560221" cy="54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391" y="2096662"/>
            <a:ext cx="3364697" cy="36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73427" y="1982054"/>
            <a:ext cx="5616624" cy="589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Окружающий мир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38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86" y="3211657"/>
            <a:ext cx="1809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65" y="2849011"/>
            <a:ext cx="3074188" cy="36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49012"/>
            <a:ext cx="2946514" cy="26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96" y="2884709"/>
            <a:ext cx="260246" cy="22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64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8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655272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аня\Desktop\имсу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00720"/>
            <a:ext cx="5675412" cy="425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41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26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аня\Desktop\рп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021" y="137111"/>
            <a:ext cx="2691830" cy="358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аня\Desktop\ьмм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065" y="3866360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аня\Desktop\iммс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7111"/>
            <a:ext cx="3058754" cy="358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31590" y="2200559"/>
            <a:ext cx="1782516" cy="53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7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46</Words>
  <Application>Microsoft Office PowerPoint</Application>
  <PresentationFormat>Экран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Экспериментальная деятельность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аня</cp:lastModifiedBy>
  <cp:revision>6</cp:revision>
  <dcterms:created xsi:type="dcterms:W3CDTF">2019-05-30T16:50:22Z</dcterms:created>
  <dcterms:modified xsi:type="dcterms:W3CDTF">2019-05-30T17:50:31Z</dcterms:modified>
</cp:coreProperties>
</file>