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B1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5483F-FCA5-428E-B4BF-A11E58DA3C3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45AE6-FF44-48A8-9F01-E74FD3F29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650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5483F-FCA5-428E-B4BF-A11E58DA3C3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45AE6-FF44-48A8-9F01-E74FD3F29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943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5483F-FCA5-428E-B4BF-A11E58DA3C3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45AE6-FF44-48A8-9F01-E74FD3F29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29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5483F-FCA5-428E-B4BF-A11E58DA3C3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45AE6-FF44-48A8-9F01-E74FD3F29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248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5483F-FCA5-428E-B4BF-A11E58DA3C3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45AE6-FF44-48A8-9F01-E74FD3F29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31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5483F-FCA5-428E-B4BF-A11E58DA3C3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45AE6-FF44-48A8-9F01-E74FD3F29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391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5483F-FCA5-428E-B4BF-A11E58DA3C3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45AE6-FF44-48A8-9F01-E74FD3F29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17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5483F-FCA5-428E-B4BF-A11E58DA3C3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45AE6-FF44-48A8-9F01-E74FD3F29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77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5483F-FCA5-428E-B4BF-A11E58DA3C3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45AE6-FF44-48A8-9F01-E74FD3F29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738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5483F-FCA5-428E-B4BF-A11E58DA3C3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45AE6-FF44-48A8-9F01-E74FD3F29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347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5483F-FCA5-428E-B4BF-A11E58DA3C3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45AE6-FF44-48A8-9F01-E74FD3F29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712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5483F-FCA5-428E-B4BF-A11E58DA3C3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545AE6-FF44-48A8-9F01-E74FD3F29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404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emf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46"/>
            <a:ext cx="9144000" cy="6842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4777"/>
            <a:ext cx="6408712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933056"/>
            <a:ext cx="4248472" cy="65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18414"/>
            <a:ext cx="2304256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214" y="4308493"/>
            <a:ext cx="1786682" cy="503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43608" y="274638"/>
            <a:ext cx="76431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solidFill>
                  <a:srgbClr val="7030A0"/>
                </a:solidFill>
              </a:rPr>
              <a:t>Отчет о кружковой работе за 2018-2019г.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83" y="2276872"/>
            <a:ext cx="7820149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467544" y="2173982"/>
            <a:ext cx="4794386" cy="1296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7030A0"/>
                </a:solidFill>
              </a:rPr>
              <a:t>Тема: Окружающий мир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Подготовила: Фирсова Анна Петровна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87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 descr="C:\Users\аня\Desktop\тттии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3816424" cy="28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аня\Desktop\им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284984"/>
            <a:ext cx="4464496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аня\Desktop\i4443ц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64704"/>
            <a:ext cx="388843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2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12" y="0"/>
            <a:ext cx="91626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27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" y="0"/>
            <a:ext cx="914310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 descr="C:\Users\аня\Desktop\iщльт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34" y="1268760"/>
            <a:ext cx="2507044" cy="334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аня\Desktop\777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80" y="1278646"/>
            <a:ext cx="2529912" cy="334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аня\Desktop\прйф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537" y="1278646"/>
            <a:ext cx="2601820" cy="333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49535" y="1673419"/>
            <a:ext cx="792088" cy="270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178" y="2589969"/>
            <a:ext cx="216024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614" y="1353300"/>
            <a:ext cx="365923" cy="24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70"/>
            <a:ext cx="9144000" cy="6853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19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6408" y="-243408"/>
            <a:ext cx="7571184" cy="106613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Экспериментальная деятельность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4382050"/>
            <a:ext cx="5184576" cy="2448272"/>
          </a:xfrm>
          <a:prstGeom prst="roundRect">
            <a:avLst/>
          </a:prstGeom>
          <a:solidFill>
            <a:srgbClr val="25B1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То, что я услышал, я забыл.</a:t>
            </a:r>
          </a:p>
          <a:p>
            <a:pPr algn="ctr"/>
            <a:r>
              <a:rPr lang="ru-RU" sz="3200" dirty="0" smtClean="0"/>
              <a:t>То, что я увидел, я помню.</a:t>
            </a:r>
          </a:p>
          <a:p>
            <a:pPr algn="ctr"/>
            <a:r>
              <a:rPr lang="ru-RU" sz="3200" dirty="0" smtClean="0"/>
              <a:t>То, что  я  сделал, я знаю.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                                                              Конфуций </a:t>
            </a:r>
            <a:endParaRPr lang="ru-RU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7" y="1503276"/>
            <a:ext cx="6372225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 descr="C:\Users\аня\Desktop\iххщг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572" y="707831"/>
            <a:ext cx="2658152" cy="354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аня\Desktop\iввы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892" y="707831"/>
            <a:ext cx="2658152" cy="354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15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629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 descr="C:\Users\аня\Desktop\ррот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257" y="106257"/>
            <a:ext cx="3092109" cy="332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аня\Desktop\гро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964" y="138158"/>
            <a:ext cx="3109060" cy="3290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C:\Users\аня\Desktop\ддло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576055"/>
            <a:ext cx="5301766" cy="298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914" y="1017213"/>
            <a:ext cx="278695" cy="241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306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894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064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34952"/>
            <a:ext cx="4248472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85993"/>
            <a:ext cx="3024336" cy="256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92366" y="914423"/>
            <a:ext cx="3744416" cy="589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Окружающий мир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155" y="5475367"/>
            <a:ext cx="6560221" cy="545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02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391" y="2096662"/>
            <a:ext cx="3364697" cy="360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873427" y="1982054"/>
            <a:ext cx="5616624" cy="589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Окружающий мир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38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686" y="3211657"/>
            <a:ext cx="1809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465" y="2849011"/>
            <a:ext cx="3074188" cy="362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849012"/>
            <a:ext cx="2946514" cy="265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96" y="2884709"/>
            <a:ext cx="260246" cy="229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664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688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12776"/>
            <a:ext cx="655272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 descr="C:\Users\аня\Desktop\имсуы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300720"/>
            <a:ext cx="5675412" cy="425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41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126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 descr="C:\Users\аня\Desktop\рп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021" y="137111"/>
            <a:ext cx="2691830" cy="358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аня\Desktop\ьммс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065" y="3866360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аня\Desktop\iммс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7111"/>
            <a:ext cx="3058754" cy="358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31590" y="2200559"/>
            <a:ext cx="1782516" cy="530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72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46</Words>
  <Application>Microsoft Office PowerPoint</Application>
  <PresentationFormat>Экран (4:3)</PresentationFormat>
  <Paragraphs>11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Экспериментальная деятельность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аня</dc:creator>
  <cp:lastModifiedBy>аня</cp:lastModifiedBy>
  <cp:revision>6</cp:revision>
  <dcterms:created xsi:type="dcterms:W3CDTF">2019-05-30T16:50:22Z</dcterms:created>
  <dcterms:modified xsi:type="dcterms:W3CDTF">2019-05-30T17:50:31Z</dcterms:modified>
</cp:coreProperties>
</file>