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302" r:id="rId6"/>
    <p:sldId id="259" r:id="rId7"/>
    <p:sldId id="260" r:id="rId8"/>
    <p:sldId id="262" r:id="rId9"/>
    <p:sldId id="263" r:id="rId10"/>
    <p:sldId id="269" r:id="rId11"/>
    <p:sldId id="270" r:id="rId12"/>
    <p:sldId id="271" r:id="rId13"/>
    <p:sldId id="303" r:id="rId14"/>
    <p:sldId id="274" r:id="rId15"/>
    <p:sldId id="304" r:id="rId16"/>
    <p:sldId id="288" r:id="rId17"/>
    <p:sldId id="289" r:id="rId18"/>
    <p:sldId id="291" r:id="rId19"/>
    <p:sldId id="293" r:id="rId20"/>
    <p:sldId id="294" r:id="rId21"/>
    <p:sldId id="300" r:id="rId22"/>
    <p:sldId id="295" r:id="rId23"/>
    <p:sldId id="296" r:id="rId24"/>
    <p:sldId id="297" r:id="rId25"/>
    <p:sldId id="298" r:id="rId26"/>
    <p:sldId id="299" r:id="rId27"/>
    <p:sldId id="278" r:id="rId28"/>
    <p:sldId id="280" r:id="rId29"/>
    <p:sldId id="301" r:id="rId30"/>
    <p:sldId id="281" r:id="rId31"/>
    <p:sldId id="282" r:id="rId32"/>
    <p:sldId id="283" r:id="rId33"/>
    <p:sldId id="284" r:id="rId34"/>
    <p:sldId id="28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4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ds05.infourok.ru/uploads/ex/105e/000a5d15-a06ce7a1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3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3275856" cy="40718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Подготовила воспитатель </a:t>
            </a:r>
            <a:r>
              <a:rPr lang="ru-RU" sz="1400" b="1" dirty="0" err="1" smtClean="0">
                <a:solidFill>
                  <a:srgbClr val="002060"/>
                </a:solidFill>
              </a:rPr>
              <a:t>Эпатова</a:t>
            </a:r>
            <a:r>
              <a:rPr lang="ru-RU" sz="1400" b="1" dirty="0" smtClean="0">
                <a:solidFill>
                  <a:srgbClr val="002060"/>
                </a:solidFill>
              </a:rPr>
              <a:t> Е.Н.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_____________%20_________________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7"/>
            <a:ext cx="425505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41380.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749254"/>
            <a:ext cx="3786214" cy="280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v-130_01.jpg"/>
          <p:cNvPicPr>
            <a:picLocks noChangeAspect="1"/>
          </p:cNvPicPr>
          <p:nvPr/>
        </p:nvPicPr>
        <p:blipFill>
          <a:blip r:embed="rId4" cstate="print"/>
          <a:srcRect t="16099"/>
          <a:stretch>
            <a:fillRect/>
          </a:stretch>
        </p:blipFill>
        <p:spPr>
          <a:xfrm>
            <a:off x="571473" y="3643314"/>
            <a:ext cx="2748912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un_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57167"/>
            <a:ext cx="3952872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только воевали мужчины, но и девушки тоже защищали нашу Родину.</a:t>
            </a:r>
            <a:endParaRPr lang="ru-RU" sz="27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313053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2852"/>
            <a:ext cx="435351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0a30211d3fe0ccc9d4f93e55dcdee8bb.jpeg"/>
          <p:cNvPicPr>
            <a:picLocks noChangeAspect="1"/>
          </p:cNvPicPr>
          <p:nvPr/>
        </p:nvPicPr>
        <p:blipFill>
          <a:blip r:embed="rId4" cstate="print"/>
          <a:srcRect l="16364"/>
          <a:stretch>
            <a:fillRect/>
          </a:stretch>
        </p:blipFill>
        <p:spPr>
          <a:xfrm>
            <a:off x="4567799" y="3643314"/>
            <a:ext cx="4357718" cy="306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6_warkids_46561.jpg"/>
          <p:cNvPicPr>
            <a:picLocks noChangeAspect="1"/>
          </p:cNvPicPr>
          <p:nvPr/>
        </p:nvPicPr>
        <p:blipFill>
          <a:blip r:embed="rId2" cstate="print"/>
          <a:srcRect r="13334" b="6422"/>
          <a:stretch>
            <a:fillRect/>
          </a:stretch>
        </p:blipFill>
        <p:spPr>
          <a:xfrm>
            <a:off x="214282" y="1000108"/>
            <a:ext cx="426106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8127.jpg"/>
          <p:cNvPicPr>
            <a:picLocks noChangeAspect="1"/>
          </p:cNvPicPr>
          <p:nvPr/>
        </p:nvPicPr>
        <p:blipFill>
          <a:blip r:embed="rId3" cstate="print"/>
          <a:srcRect l="2022" t="3261"/>
          <a:stretch>
            <a:fillRect/>
          </a:stretch>
        </p:blipFill>
        <p:spPr>
          <a:xfrm>
            <a:off x="5000628" y="1500174"/>
            <a:ext cx="3863546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oviet_Child_Soldier.JPG"/>
          <p:cNvPicPr>
            <a:picLocks noChangeAspect="1"/>
          </p:cNvPicPr>
          <p:nvPr/>
        </p:nvPicPr>
        <p:blipFill>
          <a:blip r:embed="rId4" cstate="print"/>
          <a:srcRect t="3724" b="16219"/>
          <a:stretch>
            <a:fillRect/>
          </a:stretch>
        </p:blipFill>
        <p:spPr>
          <a:xfrm>
            <a:off x="214282" y="4000504"/>
            <a:ext cx="435771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наравне со взрослыми стали на защиту своей страны.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be6-714835-9c4a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8786874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214291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вот наконец настал тот долгожданный день, когда наша армия очистила землю от фашистов и захватила главный город Германии Берлин.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g-fotki.yandex.ru/get/55/valovsochi.59/0_34ba8_661f2db9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956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85729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этой страшной войне погибли очень много людей.</a:t>
            </a:r>
          </a:p>
        </p:txBody>
      </p:sp>
      <p:pic>
        <p:nvPicPr>
          <p:cNvPr id="27656" name="Picture 8" descr="https://ds02.infourok.ru/uploads/ex/01f0/0000ffd7-b280dfb2/img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8228085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дети 19.08\IMG-20191004-WA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4143403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ttps://ped-kopilka.ru/upload/blogs/7743_5bb08b54c9a66a928115ca3d61ca6d80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4401401" cy="4049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cer\Desktop\дети 19.08\IMG-20191004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143404" cy="5214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Беседуем с детьми о войне и ее героях.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14422"/>
            <a:ext cx="4000528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4188898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празднику Победы делаем красивые выставки.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1\Desktop\все фото\9 мая группа Теремок\IMG-20180504-WA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96826"/>
            <a:ext cx="4376724" cy="3443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cer\Desktop\дети 19.08\IMG-20191004-WA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8191557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любим петь под гитару военные песни.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335846"/>
            <a:ext cx="8429684" cy="616498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Цель: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 воспитание у детей патриотических чувств.</a:t>
            </a:r>
          </a:p>
          <a:p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Задачи: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расширять представления, знания детей о Великой Отечественной войне, празднике Победы;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расширять кругозор детей и способность сопереживать другим людям;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побуждать уважительно относиться к подвигу наших солдат.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развивать у детей воображение, наблюдательность, любознательность, стремление узнать больше нового, полезного, интересного;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развитие памяти, внимания, речь, мышление.</a:t>
            </a:r>
            <a:b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• воспитывать чувство патриотизма, любви к своей Родине, уважения к ветеранам В.О.В., желание заботиться о них.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все фото\9 мая группа Теремок\IMG-20180507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143932" cy="6286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ed-kopilka.ru/upload/blogs/7743_835e1f1b2fe1c4b0d087ec9c4246d30b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8143932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год мы участвуем в акции 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дети 19.08\IMG-20191004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215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все фото\9 мая группа Теремок\IMG-20191007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27248"/>
            <a:ext cx="8501122" cy="6030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дети 19.08\IMG-20191004-WA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0"/>
            <a:ext cx="4143404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1\Desktop\все фото\9 мая группа Теремок\IMG-20191007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4305971" cy="4624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cer\Desktop\дети 19.08\IMG-20191004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071966" cy="6078700"/>
          </a:xfrm>
          <a:prstGeom prst="round2DiagRect">
            <a:avLst>
              <a:gd name="adj1" fmla="val 16667"/>
              <a:gd name="adj2" fmla="val 382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1\Desktop\все фото\9 мая группа Теремок\IMG-20191007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4286248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все фото\9 мая группа Теремок\IMG-20191007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500594" cy="592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 descr="C:\Users\acer\Desktop\дети 19.08\IMG-20191004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57166"/>
            <a:ext cx="3778755" cy="5857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.jpeg"/>
          <p:cNvPicPr>
            <a:picLocks noChangeAspect="1"/>
          </p:cNvPicPr>
          <p:nvPr/>
        </p:nvPicPr>
        <p:blipFill>
          <a:blip r:embed="rId2" cstate="print"/>
          <a:srcRect r="10974"/>
          <a:stretch>
            <a:fillRect/>
          </a:stretch>
        </p:blipFill>
        <p:spPr>
          <a:xfrm>
            <a:off x="214282" y="1357298"/>
            <a:ext cx="4420226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1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на Красной площади проводится парад Победы.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W91MI_img.jpg"/>
          <p:cNvPicPr>
            <a:picLocks noChangeAspect="1"/>
          </p:cNvPicPr>
          <p:nvPr/>
        </p:nvPicPr>
        <p:blipFill>
          <a:blip r:embed="rId3" cstate="print"/>
          <a:srcRect r="19604"/>
          <a:stretch>
            <a:fillRect/>
          </a:stretch>
        </p:blipFill>
        <p:spPr>
          <a:xfrm>
            <a:off x="4786314" y="3641010"/>
            <a:ext cx="4143404" cy="3074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n-pobedy-2012-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8358246" cy="5429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Возложение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цветов к могиле неизвестного солдата.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ed-kopilka.ru/upload/blogs/7743_26dfb7e6c2d637d4456d7c075d37968a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786742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Шествие ветеранов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6f8a1_dbd48dc4_XL.jpg"/>
          <p:cNvPicPr>
            <a:picLocks noChangeAspect="1"/>
          </p:cNvPicPr>
          <p:nvPr/>
        </p:nvPicPr>
        <p:blipFill>
          <a:blip r:embed="rId2" cstate="print"/>
          <a:srcRect l="7031" r="312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14414" y="0"/>
            <a:ext cx="75724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Летней ночью, на рассвете,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Гитлер дал войскам приказ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И послал солдат немецких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Против всех людей советских –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Это значит – против нас.</a:t>
            </a:r>
          </a:p>
          <a:p>
            <a:endParaRPr lang="ru-RU" sz="3600" b="1" i="1" dirty="0" smtClean="0">
              <a:ln>
                <a:solidFill>
                  <a:srgbClr val="FF0000"/>
                </a:solidFill>
              </a:ln>
              <a:solidFill>
                <a:srgbClr val="002060"/>
              </a:solidFill>
            </a:endParaRP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Он хотел людей свободных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Превратить в рабов голодных,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Навсегда лишить всего.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А упорных и восставших,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На колени не упавших,</a:t>
            </a:r>
          </a:p>
          <a:p>
            <a:r>
              <a:rPr lang="ru-RU" sz="3600" b="1" i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</a:rPr>
              <a:t> Истребить до одного!</a:t>
            </a:r>
            <a:endParaRPr lang="ru-RU" sz="3600" b="1" i="1" dirty="0">
              <a:ln>
                <a:solidFill>
                  <a:srgbClr val="FF0000"/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769.jpg"/>
          <p:cNvPicPr>
            <a:picLocks noChangeAspect="1"/>
          </p:cNvPicPr>
          <p:nvPr/>
        </p:nvPicPr>
        <p:blipFill>
          <a:blip r:embed="rId2" cstate="print"/>
          <a:srcRect l="6976" r="4135"/>
          <a:stretch>
            <a:fillRect/>
          </a:stretch>
        </p:blipFill>
        <p:spPr>
          <a:xfrm>
            <a:off x="571472" y="1000108"/>
            <a:ext cx="8001056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Праздничный салют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6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02601" y="571480"/>
            <a:ext cx="4738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помним!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be63c40-2fec-4e8d-b321-77ee261fab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00298" y="571480"/>
            <a:ext cx="4090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– знаем!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8572560" cy="6429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2643182"/>
            <a:ext cx="775545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никогда не забудем,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Героев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прошедшей ВОЙНЫ!</a:t>
            </a: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9ed8aa26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158" y="500042"/>
            <a:ext cx="4286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памяти</a:t>
            </a:r>
          </a:p>
          <a:p>
            <a:pPr algn="ctr"/>
            <a:endParaRPr lang="ru-RU" sz="2400" b="1" i="1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День памяти – Победы праздник,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Несут венков живую вязь,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Тепло букетов, красок разных, Чтоб не терялась с прошлым связь.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плиты скорбные согреты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Цветов дыханьем полевым.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Прими, боец,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Как дар, всё это 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Ведь это нужно,</a:t>
            </a:r>
          </a:p>
          <a:p>
            <a:pPr algn="ctr"/>
            <a:r>
              <a:rPr lang="ru-RU" sz="2400" b="1" i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Нам,   Живым.</a:t>
            </a:r>
            <a:endParaRPr lang="ru-RU" sz="2400" b="1" i="1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059051_large.jpeg"/>
          <p:cNvPicPr>
            <a:picLocks noChangeAspect="1"/>
          </p:cNvPicPr>
          <p:nvPr/>
        </p:nvPicPr>
        <p:blipFill>
          <a:blip r:embed="rId2" cstate="print"/>
          <a:srcRect r="11976"/>
          <a:stretch>
            <a:fillRect/>
          </a:stretch>
        </p:blipFill>
        <p:spPr>
          <a:xfrm>
            <a:off x="0" y="0"/>
            <a:ext cx="9144000" cy="691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8380007_large_2642543_Derevny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0"/>
            <a:ext cx="47863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Когда-то, давным-давно, когда ваши прабабушки и прадедушки были еще маленькими, на нашу страну рано утром 22 июня 1941 года напали злые враги – немецко-фашистские захватчики.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ed-kopilka.ru/upload/blogs/7743_a3f4f885e67bcd4d21d35980abe40d4c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86808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285728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Фашисты хотели сделать наших людей рабами. Они хотели захватить и Москву – столицу нашей Родины.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podborka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214291"/>
            <a:ext cx="4572032" cy="264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rmussolini-hitler.jpg"/>
          <p:cNvPicPr>
            <a:picLocks noChangeAspect="1"/>
          </p:cNvPicPr>
          <p:nvPr/>
        </p:nvPicPr>
        <p:blipFill>
          <a:blip r:embed="rId3" cstate="print"/>
          <a:srcRect b="23725"/>
          <a:stretch>
            <a:fillRect/>
          </a:stretch>
        </p:blipFill>
        <p:spPr>
          <a:xfrm>
            <a:off x="5643570" y="357166"/>
            <a:ext cx="2797089" cy="2722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71783991_67231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35695"/>
            <a:ext cx="4313780" cy="2841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5761417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618584"/>
            <a:ext cx="3571900" cy="29536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2828836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главный руководитель – Гитлер собрал свою армию, вооружил её танками, самолётами, пулемётами и напал на нашу страну.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7229-14.jpg"/>
          <p:cNvPicPr>
            <a:picLocks noChangeAspect="1"/>
          </p:cNvPicPr>
          <p:nvPr/>
        </p:nvPicPr>
        <p:blipFill>
          <a:blip r:embed="rId2" cstate="print"/>
          <a:srcRect r="5763"/>
          <a:stretch>
            <a:fillRect/>
          </a:stretch>
        </p:blipFill>
        <p:spPr>
          <a:xfrm>
            <a:off x="-1" y="1000108"/>
            <a:ext cx="9144001" cy="580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1472" y="285729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1418 дней длилась Великая Отечественная война.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b="15436"/>
          <a:stretch>
            <a:fillRect/>
          </a:stretch>
        </p:blipFill>
        <p:spPr bwMode="auto">
          <a:xfrm>
            <a:off x="214282" y="1571612"/>
            <a:ext cx="4661984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3543" r="26041"/>
          <a:stretch>
            <a:fillRect/>
          </a:stretch>
        </p:blipFill>
        <p:spPr bwMode="auto">
          <a:xfrm>
            <a:off x="5000628" y="1500174"/>
            <a:ext cx="4000528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Фашистские варвары разрушали и жгли города, деревни, школы нашей Родины. Фашистские самолёты бомбили города аэродромы и железнодорожные станции, бомбы сыпались на детские сады, на больницы и жилые дома.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9819096_large_016kf7e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430669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984698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655517"/>
            <a:ext cx="4143404" cy="2998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oldaten_rote_arm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214290"/>
            <a:ext cx="4000528" cy="309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296642868_12-4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924601"/>
            <a:ext cx="4169382" cy="271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3105835"/>
            <a:ext cx="8429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Весь народ встал на защиту страны. Так началась Великая Отечественная война.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352</Words>
  <Application>Microsoft Office PowerPoint</Application>
  <PresentationFormat>Экран (4:3)</PresentationFormat>
  <Paragraphs>49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Подготовила воспитатель Эпатова Е.Н.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Не только воевали мужчины, но и девушки тоже защищали нашу Родину.</vt:lpstr>
      <vt:lpstr>Презентация PowerPoint</vt:lpstr>
      <vt:lpstr>Дети наравне со взрослыми стали на защиту своей страны.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Беседуем с детьми о войне и ее героях. </vt:lpstr>
      <vt:lpstr>К празднику Победы делаем красивые выставки.</vt:lpstr>
      <vt:lpstr>Мы любим петь под гитару военные песни.</vt:lpstr>
      <vt:lpstr>Презентация PowerPoint</vt:lpstr>
      <vt:lpstr>Каждый год мы участвуем в акции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Возложение цветов к могиле неизвестного солдата.</vt:lpstr>
      <vt:lpstr>Шествие ветеранов.</vt:lpstr>
      <vt:lpstr>Праздничный салют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Айдар</dc:creator>
  <cp:lastModifiedBy>1</cp:lastModifiedBy>
  <cp:revision>31</cp:revision>
  <dcterms:created xsi:type="dcterms:W3CDTF">2013-04-15T16:02:25Z</dcterms:created>
  <dcterms:modified xsi:type="dcterms:W3CDTF">2019-10-14T10:08:02Z</dcterms:modified>
</cp:coreProperties>
</file>