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3E016E-8AE3-4E07-9984-444A1967183C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86F52-C296-488E-A46D-BF477CEAF4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" y="-237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01208"/>
            <a:ext cx="4104456" cy="849480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 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920880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 мы провели лето! Группа «Радуга»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up/datas/55525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211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436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Пакует чемоданы Лето: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Жару, цветы кладет в пакеты,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стопкой ровной после сушки –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 одуванчиков подушки.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Сложило бережно в кармашек: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Лягушек, бабочек, букашек,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Жуков и мотылька ночного…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— Пора! Я, кажется, готово!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кладовке – соки и соленья,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из смородины варенье.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Мой поезд будет ровно в восемь.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не забудьте встретить Осень!</a:t>
            </a:r>
          </a:p>
          <a:p>
            <a:pPr fontAlgn="base"/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Н.Волкова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146" y="548680"/>
            <a:ext cx="617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работы 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сохранение и укрепление психического и физического здоровья детей с учетом индивидуальных способностей в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летний период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Были реализованы следующие </a:t>
            </a:r>
            <a:r>
              <a:rPr lang="ru-RU" sz="2400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1. Создание условий, обеспечивающих охрану жизни и укрепления здоровья детей;</a:t>
            </a:r>
          </a:p>
          <a:p>
            <a:pPr lvl="0"/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2. Реализация системы мероприятий, направленных на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оздоровление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и физическое воспитание детей, развитие собственной инициативности, любознательности и познавательной активности;</a:t>
            </a:r>
          </a:p>
          <a:p>
            <a:pPr lvl="0"/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3. Осуществление просвещения родителей по вопросам воспитания и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оздоровления детей в летний период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536504" cy="25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Группа Радуга\средняя группа\20190822_092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834" y="620688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Группа Радуга\средняя группа\20190822_093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84471" y="1196752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3607950"/>
            <a:ext cx="2555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Летом солнце ярко светит,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Птички радостно поют!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Развлекаются все дети,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танцуют и поют!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Группа Радуга\средняя группа\20190611_101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2" y="4000516"/>
            <a:ext cx="4440492" cy="24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Группа Радуга\средняя группа\20190624_091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745" y="1054143"/>
            <a:ext cx="3627403" cy="20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Группа Радуга\средняя группа\20190624_095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71933" y="4352976"/>
            <a:ext cx="3715529" cy="20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Группа Радуга\средняя группа\20190626_154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507" y="620687"/>
            <a:ext cx="4468497" cy="25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004" y="1702578"/>
            <a:ext cx="2156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Строим, рисуем,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лепим и клеим!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Всё, конечно,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успеем!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Группа Радуга\средняя группа\20190624_101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5856" y="3253478"/>
            <a:ext cx="576064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Группа Радуга\средняя группа\20190624_102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20688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7758" y="964322"/>
            <a:ext cx="4595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«Спасибо» скажем мы для мам,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наряды красивые нам!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Группа Радуга\средняя группа\20190618_09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9" y="764705"/>
            <a:ext cx="44804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Группа Радуга\средняя группа\20190618_092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" y="3896423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Группа Радуга\средняя группа\20190618_093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88" y="404664"/>
            <a:ext cx="2772308" cy="38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Группа Радуга\средняя группа\20190723_100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88" y="3930484"/>
            <a:ext cx="4425827" cy="24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3026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Любим в игры поиграть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46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на свете самый главный, самый добрый, самый славный?</a:t>
            </a:r>
          </a:p>
          <a:p>
            <a:pPr lvl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Кто он? Как его зовут?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Ну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конечно, это труд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42" name="Picture 2" descr="D:\дет.сад\Новая папка\20190723_10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6" y="1844824"/>
            <a:ext cx="2493881" cy="44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Группа Радуга\вторая младшая группа\20190606_102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3378" y="2810932"/>
            <a:ext cx="4416491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3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Группа Радуга\средняя группа\20190618_092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3" y="4365104"/>
            <a:ext cx="4163799" cy="23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Группа Радуга\средняя группа\20190723_095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" y="636483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Группа Радуга\средняя группа\20190725_093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435639" cy="24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4725144"/>
            <a:ext cx="2982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развиваться,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надо заниматься!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Группа Радуга\средняя группа\20190618_101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332656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Группа Радуга\средняя группа\20190626_154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6" y="4149080"/>
            <a:ext cx="4986527" cy="24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Группа Радуга\средняя группа\20190822_100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9353" y="1020519"/>
            <a:ext cx="4502009" cy="25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Группа Радуга\средняя группа\20190822_100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4273983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43638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Солнышко вокруг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Лучиком играет,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с тобою, друг,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Весело гуляем.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105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Как мы провели лето! Группа «Радуга»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провели лето! Группа «Радуга»</dc:title>
  <dc:creator>admin</dc:creator>
  <cp:lastModifiedBy>admin</cp:lastModifiedBy>
  <cp:revision>14</cp:revision>
  <dcterms:created xsi:type="dcterms:W3CDTF">2019-08-30T17:26:37Z</dcterms:created>
  <dcterms:modified xsi:type="dcterms:W3CDTF">2019-08-30T19:51:05Z</dcterms:modified>
</cp:coreProperties>
</file>