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5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A3E016E-8AE3-4E07-9984-444A1967183C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886F52-C296-488E-A46D-BF477CEAF4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" y="-2371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301208"/>
            <a:ext cx="4104456" cy="849480"/>
          </a:xfrm>
        </p:spPr>
        <p:txBody>
          <a:bodyPr>
            <a:normAutofit fontScale="92500" lnSpcReduction="10000"/>
          </a:bodyPr>
          <a:lstStyle/>
          <a:p>
            <a:pPr algn="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Афонина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Т. А.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564904"/>
            <a:ext cx="7920880" cy="194421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 мы провели лето! Группа «Радуга»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900igr.net/up/datas/55525/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64" y="2113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44436" y="836712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Пакует чемоданы Лето: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Жару, цветы кладет в пакеты,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стопкой ровной после сушки –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Из одуванчиков подушки.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Сложило бережно в кармашек: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Лягушек, бабочек, букашек,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Жуков и мотылька ночного…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— Пора! Я, кажется, готово!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кладовке – соки и соленья,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из смородины варенье.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Мой поезд будет ровно в восемь.</a:t>
            </a:r>
            <a:b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не забудьте встретить Осень!</a:t>
            </a:r>
          </a:p>
          <a:p>
            <a:pPr fontAlgn="base"/>
            <a:r>
              <a:rPr lang="ru-RU" sz="2400" b="1" i="1" dirty="0" err="1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Н.Волкова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1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7146" y="548680"/>
            <a:ext cx="61744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работы 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сохранение и укрепление психического и физического здоровья детей с учетом индивидуальных способностей в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летний период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Были реализованы следующие </a:t>
            </a:r>
            <a:r>
              <a:rPr lang="ru-RU" sz="2400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1. Создание условий, обеспечивающих охрану жизни и укрепления здоровья детей;</a:t>
            </a:r>
          </a:p>
          <a:p>
            <a:pPr lvl="0"/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2. Реализация системы мероприятий, направленных на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оздоровление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и физическое воспитание детей, развитие собственной инициативности, любознательности и познавательной активности;</a:t>
            </a:r>
          </a:p>
          <a:p>
            <a:pPr lvl="0"/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3. Осуществление просвещения родителей по вопросам воспитания и </a:t>
            </a: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оздоровления детей в летний период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7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4536504" cy="255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E:\Группа Радуга\средняя группа\20190822_0924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13834" y="620688"/>
            <a:ext cx="4248472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Группа Радуга\средняя группа\20190822_093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84471" y="1196752"/>
            <a:ext cx="396844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4" y="3607950"/>
            <a:ext cx="2555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Летом солнце ярко светит,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Птички радостно поют!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Развлекаются все дети,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танцуют и поют!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0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Группа Радуга\средняя группа\20190611_10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2" y="4000516"/>
            <a:ext cx="4440492" cy="24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Группа Радуга\средняя группа\20190624_091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8745" y="1054143"/>
            <a:ext cx="3627403" cy="204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Группа Радуга\средняя группа\20190624_095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71933" y="4352976"/>
            <a:ext cx="3715529" cy="208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Группа Радуга\средняя группа\20190626_1544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1507" y="620687"/>
            <a:ext cx="4468497" cy="251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10004" y="1702578"/>
            <a:ext cx="2156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Строим, рисуем,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лепим и клеим!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Всё, конечно,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мы успеем!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7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Группа Радуга\средняя группа\20190624_1019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75856" y="3253478"/>
            <a:ext cx="5760640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Группа Радуга\средняя группа\20190624_1022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2" y="620688"/>
            <a:ext cx="4176464" cy="234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17758" y="964322"/>
            <a:ext cx="4595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«Спасибо» скажем мы для мам,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наряды красивые нам!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10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Группа Радуга\средняя группа\20190618_091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09" y="764705"/>
            <a:ext cx="448049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Группа Радуга\средняя группа\20190618_092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2" y="3896423"/>
            <a:ext cx="4392488" cy="247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:\Группа Радуга\средняя группа\20190618_093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788" y="404664"/>
            <a:ext cx="2772308" cy="384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Группа Радуга\средняя группа\20190723_1002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88" y="3930484"/>
            <a:ext cx="4425827" cy="248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04664"/>
            <a:ext cx="3026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Любим в игры поиграть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13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465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Кто на свете самый главный, самый добрый, самый славный?</a:t>
            </a:r>
          </a:p>
          <a:p>
            <a:pPr lvl="0"/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Кто он? Как его зовут?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Ну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конечно, это труд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0242" name="Picture 2" descr="D:\дет.сад\Новая папка\20190723_105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66" y="1844824"/>
            <a:ext cx="2493881" cy="443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Группа Радуга\вторая младшая группа\20190606_102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03378" y="2810932"/>
            <a:ext cx="4416491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53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Группа Радуга\средняя группа\20190618_092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3" y="4365104"/>
            <a:ext cx="4163799" cy="23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Группа Радуга\средняя группа\20190723_095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4" y="636483"/>
            <a:ext cx="4392488" cy="247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E:\Группа Радуга\средняя группа\20190725_093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00808"/>
            <a:ext cx="4435639" cy="249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76056" y="4725144"/>
            <a:ext cx="29827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развиваться,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надо заниматься!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4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E:\Группа Радуга\средняя группа\20190618_101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332656"/>
            <a:ext cx="5184576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:\Группа Радуга\средняя группа\20190626_1545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6" y="4149080"/>
            <a:ext cx="4986527" cy="242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E:\Группа Радуга\средняя группа\20190822_1009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9353" y="1020519"/>
            <a:ext cx="4502009" cy="253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E:\Группа Радуга\средняя группа\20190822_1008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860032" y="4273983"/>
            <a:ext cx="4096455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43638"/>
            <a:ext cx="63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Солнышко вокруг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Лучиком играет,</a:t>
            </a:r>
          </a:p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Мы с тобою, друг,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Весело гуляем.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144</TotalTime>
  <Words>105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Как мы провели лето! Группа «Радуга»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мы провели лето! Группа «Радуга»</dc:title>
  <dc:creator>admin</dc:creator>
  <cp:lastModifiedBy>admin</cp:lastModifiedBy>
  <cp:revision>14</cp:revision>
  <dcterms:created xsi:type="dcterms:W3CDTF">2019-08-30T17:26:37Z</dcterms:created>
  <dcterms:modified xsi:type="dcterms:W3CDTF">2019-08-30T19:51:05Z</dcterms:modified>
</cp:coreProperties>
</file>