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7" r:id="rId3"/>
    <p:sldId id="258" r:id="rId4"/>
    <p:sldId id="259" r:id="rId5"/>
    <p:sldId id="261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08" autoAdjust="0"/>
    <p:restoredTop sz="94660"/>
  </p:normalViewPr>
  <p:slideViewPr>
    <p:cSldViewPr snapToGrid="0">
      <p:cViewPr varScale="1">
        <p:scale>
          <a:sx n="59" d="100"/>
          <a:sy n="59" d="100"/>
        </p:scale>
        <p:origin x="3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26AB-26CC-44FD-BC3D-4BE189069B73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AD03-A60B-4DB1-AB96-DAC522302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282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26AB-26CC-44FD-BC3D-4BE189069B73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AD03-A60B-4DB1-AB96-DAC522302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25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26AB-26CC-44FD-BC3D-4BE189069B73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AD03-A60B-4DB1-AB96-DAC522302E4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4465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26AB-26CC-44FD-BC3D-4BE189069B73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AD03-A60B-4DB1-AB96-DAC522302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227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26AB-26CC-44FD-BC3D-4BE189069B73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AD03-A60B-4DB1-AB96-DAC522302E4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5662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26AB-26CC-44FD-BC3D-4BE189069B73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AD03-A60B-4DB1-AB96-DAC522302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327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26AB-26CC-44FD-BC3D-4BE189069B73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AD03-A60B-4DB1-AB96-DAC522302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965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26AB-26CC-44FD-BC3D-4BE189069B73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AD03-A60B-4DB1-AB96-DAC522302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673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26AB-26CC-44FD-BC3D-4BE189069B73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AD03-A60B-4DB1-AB96-DAC522302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537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26AB-26CC-44FD-BC3D-4BE189069B73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AD03-A60B-4DB1-AB96-DAC522302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84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26AB-26CC-44FD-BC3D-4BE189069B73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AD03-A60B-4DB1-AB96-DAC522302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183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26AB-26CC-44FD-BC3D-4BE189069B73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AD03-A60B-4DB1-AB96-DAC522302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38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26AB-26CC-44FD-BC3D-4BE189069B73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AD03-A60B-4DB1-AB96-DAC522302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687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26AB-26CC-44FD-BC3D-4BE189069B73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AD03-A60B-4DB1-AB96-DAC522302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805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26AB-26CC-44FD-BC3D-4BE189069B73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AD03-A60B-4DB1-AB96-DAC522302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906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26AB-26CC-44FD-BC3D-4BE189069B73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AD03-A60B-4DB1-AB96-DAC522302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98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526AB-26CC-44FD-BC3D-4BE189069B73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A33AD03-A60B-4DB1-AB96-DAC522302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365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38" y="2197327"/>
            <a:ext cx="8413209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6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9" y="0"/>
            <a:ext cx="3857625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015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61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87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" y="0"/>
            <a:ext cx="4735285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387" y="0"/>
            <a:ext cx="4370614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9497" y="-297"/>
            <a:ext cx="3853006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43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2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4838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2C373E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янец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«Пальчик, ручка, язычок»</dc:title>
  <dc:creator>Пользователь Windows</dc:creator>
  <cp:lastModifiedBy>Пользователь Windows</cp:lastModifiedBy>
  <cp:revision>2</cp:revision>
  <dcterms:created xsi:type="dcterms:W3CDTF">2019-05-30T16:48:01Z</dcterms:created>
  <dcterms:modified xsi:type="dcterms:W3CDTF">2019-05-30T16:57:07Z</dcterms:modified>
</cp:coreProperties>
</file>