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2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479" y="1004552"/>
            <a:ext cx="9395138" cy="3313449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– значимый проект 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«Никто не забыт, ничто не забыто»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1110" y="5718579"/>
            <a:ext cx="4123386" cy="685800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Афонина Т. А.</a:t>
            </a:r>
            <a:endParaRPr lang="ru-RU" sz="2900" dirty="0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5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2941" y="2240209"/>
            <a:ext cx="5609466" cy="3155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0241" y="2246653"/>
            <a:ext cx="5220237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70" y="778769"/>
            <a:ext cx="4559121" cy="25645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16" y="811369"/>
            <a:ext cx="4443211" cy="2499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70" y="3696237"/>
            <a:ext cx="4443211" cy="2499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071" y="3696237"/>
            <a:ext cx="4716530" cy="2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0" y="167425"/>
            <a:ext cx="11874320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0918" y="363915"/>
            <a:ext cx="94659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 проекта: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Продолжать расширять представления детей о празднике «День Защитника Отечества», о Российской Армии, расширение словарного запаса (пограничник, десантник,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парашют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т.д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). : Формирование у дошкольников гражданской позиции, патриотических чувств, любви к Родине на основе расширения представлений детей о победе защитников отечества в Великой Отечественной войне, о вкладе детей и животных в победу нашего Отечества.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39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005" y="448342"/>
            <a:ext cx="102515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Родина, Отечество.… Любовь к близким людям, к детскому саду, к родному городу и родной стране играют огромную роль в становлении личности ребенка. Воспитание чувства патриотизма у дошкольников – процесс сложный и длительный. Но нельзя быть патриотом, любить Родину, не зная, как любили и берегли её наши предки: отцы, деды, прадеды. В настоящее время мы столкнулись с проблемой, что дети практически ничего не знают о Российской Армии, о людях военных профессий, о воинах - героях, которые отдали жизнь за мирное небо над нашей головой. Таким образом, отсутствие у детей знаний по этой теме, привело нас к выводу, что необходимо познакомить детей с историей возникновения праздника, с российской Армией и её представителями, воспитать чувство патриотизма. Вследствие этого была выбрана данная тема проекта и принято решение в необходимости его реализации.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90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97" y="93372"/>
            <a:ext cx="3331335" cy="2498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577330" y="93373"/>
            <a:ext cx="3523770" cy="2642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552" y="93372"/>
            <a:ext cx="3988158" cy="2991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668" y="3410762"/>
            <a:ext cx="3676918" cy="2757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3868" y="3569770"/>
            <a:ext cx="3810597" cy="2143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53093" y="3564138"/>
            <a:ext cx="4357220" cy="24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1" y="1729911"/>
            <a:ext cx="3696726" cy="4792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566" y="218941"/>
            <a:ext cx="6342130" cy="3567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0796" y="1837406"/>
            <a:ext cx="5573572" cy="3135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858" y="4126189"/>
            <a:ext cx="3860586" cy="21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79654" y="3315613"/>
            <a:ext cx="4382992" cy="24654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53081" y="257578"/>
            <a:ext cx="4237149" cy="2383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35083" y="3312603"/>
            <a:ext cx="4369234" cy="2457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30" y="728475"/>
            <a:ext cx="2197708" cy="3824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67658" y="2978881"/>
            <a:ext cx="4623517" cy="26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26524" y="443515"/>
            <a:ext cx="4340179" cy="2441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79593" y="425003"/>
            <a:ext cx="4373092" cy="2459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30344" y="3494197"/>
            <a:ext cx="4710804" cy="2649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2733" y="3523980"/>
            <a:ext cx="4748012" cy="26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7" y="710640"/>
            <a:ext cx="3505504" cy="1969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78" y="472199"/>
            <a:ext cx="3712786" cy="2085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49" y="3775810"/>
            <a:ext cx="4212701" cy="2371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944" y="3983092"/>
            <a:ext cx="3853006" cy="2164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821" y="2163632"/>
            <a:ext cx="393835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417" y="3894458"/>
            <a:ext cx="3961073" cy="2761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624" y="3696237"/>
            <a:ext cx="3797248" cy="2959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90321" y="498840"/>
            <a:ext cx="5331854" cy="2999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50" y="498840"/>
            <a:ext cx="4487175" cy="31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75</TotalTime>
  <Words>16</Words>
  <Application>Microsoft Office PowerPoint</Application>
  <PresentationFormat>Произвольный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След самолета</vt:lpstr>
      <vt:lpstr>Социально – значимый проект  «Никто не забыт, ничто не забыто»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– значимый проект  «Никто не забыт, ничто не забыто»</dc:title>
  <dc:creator>admin</dc:creator>
  <cp:lastModifiedBy>1</cp:lastModifiedBy>
  <cp:revision>12</cp:revision>
  <dcterms:created xsi:type="dcterms:W3CDTF">2020-02-16T15:12:59Z</dcterms:created>
  <dcterms:modified xsi:type="dcterms:W3CDTF">2020-03-02T12:00:58Z</dcterms:modified>
</cp:coreProperties>
</file>