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3" r:id="rId9"/>
    <p:sldId id="262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4479" y="1004552"/>
            <a:ext cx="9395138" cy="3313449"/>
          </a:xfrm>
        </p:spPr>
        <p:txBody>
          <a:bodyPr>
            <a:normAutofit fontScale="90000"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 – значимый проект </a:t>
            </a:r>
            <a:r>
              <a:rPr lang="ru-RU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«Никто не забыт, ничто не забыто»</a:t>
            </a:r>
            <a:r>
              <a:rPr lang="ru-RU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31110" y="5718579"/>
            <a:ext cx="4123386" cy="685800"/>
          </a:xfrm>
        </p:spPr>
        <p:txBody>
          <a:bodyPr>
            <a:normAutofit fontScale="62500" lnSpcReduction="20000"/>
          </a:bodyPr>
          <a:lstStyle/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900" dirty="0">
                <a:solidFill>
                  <a:schemeClr val="tx1">
                    <a:lumMod val="9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Воспитатель: Афонина Т. А.</a:t>
            </a:r>
            <a:endParaRPr lang="ru-RU" sz="2900" dirty="0">
              <a:solidFill>
                <a:schemeClr val="tx1">
                  <a:lumMod val="95000"/>
                </a:schemeClr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156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2941" y="2240209"/>
            <a:ext cx="5609466" cy="31553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070241" y="2246653"/>
            <a:ext cx="5220237" cy="293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9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670" y="778769"/>
            <a:ext cx="4559121" cy="25645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2316" y="811369"/>
            <a:ext cx="4443211" cy="24993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670" y="3696237"/>
            <a:ext cx="4443211" cy="24993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3071" y="3696237"/>
            <a:ext cx="4716530" cy="265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23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90" y="167425"/>
            <a:ext cx="11874320" cy="658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44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0918" y="363915"/>
            <a:ext cx="94659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Цель проекта: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Продолжать расширять представления детей о празднике «День Защитника Отечества», о Российской Армии, расширение словарного запаса (пограничник, десантник, 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парашют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и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т.д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). : Формирование у дошкольников гражданской позиции, патриотических чувств, любви к Родине на основе расширения представлений детей о победе защитников отечества в Великой Отечественной войне, о вкладе детей и животных в победу нашего Отечества.</a:t>
            </a: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9399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0005" y="448342"/>
            <a:ext cx="1025158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Актуальность: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Родина, Отечество.… Любовь к близким людям, к детскому саду, к родному городу и родной стране играют огромную роль в становлении личности ребенка. Воспитание чувства патриотизма у дошкольников – процесс сложный и длительный. Но нельзя быть патриотом, любить Родину, не зная, как любили и берегли её наши предки: отцы, деды, прадеды. В настоящее время мы столкнулись с проблемой, что дети практически ничего не знают о Российской Армии, о людях военных профессий, о воинах - героях, которые отдали жизнь за мирное небо над нашей головой. Таким образом, отсутствие у детей знаний по этой теме, привело нас к выводу, что необходимо познакомить детей с историей возникновения праздника, с российской Армией и её представителями, воспитать чувство патриотизма. Вследствие этого была выбрана данная тема проекта и принято решение в необходимости его реализации.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4903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597" y="93372"/>
            <a:ext cx="3331335" cy="24985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8577330" y="93373"/>
            <a:ext cx="3523770" cy="26428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2552" y="93372"/>
            <a:ext cx="3988158" cy="29911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9668" y="3410762"/>
            <a:ext cx="3676918" cy="27576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73868" y="3569770"/>
            <a:ext cx="3810597" cy="21434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353093" y="3564138"/>
            <a:ext cx="4357220" cy="245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5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11" y="1729911"/>
            <a:ext cx="3696726" cy="4792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9566" y="218941"/>
            <a:ext cx="6342130" cy="35674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460796" y="1837406"/>
            <a:ext cx="5573572" cy="31351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3858" y="4126189"/>
            <a:ext cx="3860586" cy="217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8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79654" y="3315613"/>
            <a:ext cx="4382992" cy="24654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753081" y="257578"/>
            <a:ext cx="4237149" cy="23833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35083" y="3312603"/>
            <a:ext cx="4369234" cy="24576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8030" y="728475"/>
            <a:ext cx="2197708" cy="38249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167658" y="2978881"/>
            <a:ext cx="4623517" cy="260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57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26524" y="443515"/>
            <a:ext cx="4340179" cy="24413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379593" y="425003"/>
            <a:ext cx="4373092" cy="24598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130344" y="3494197"/>
            <a:ext cx="4710804" cy="26498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72733" y="3523980"/>
            <a:ext cx="4748012" cy="267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28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317" y="710640"/>
            <a:ext cx="3505504" cy="19691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5178" y="472199"/>
            <a:ext cx="3712786" cy="20850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049" y="3775810"/>
            <a:ext cx="4212701" cy="23715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6944" y="3983092"/>
            <a:ext cx="3853006" cy="21642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6821" y="2163632"/>
            <a:ext cx="3938357" cy="22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33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9417" y="3894458"/>
            <a:ext cx="3961073" cy="27615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7624" y="3696237"/>
            <a:ext cx="3797248" cy="29597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290321" y="498840"/>
            <a:ext cx="5331854" cy="29991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450" y="498840"/>
            <a:ext cx="4487175" cy="31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01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75</TotalTime>
  <Words>16</Words>
  <Application>Microsoft Office PowerPoint</Application>
  <PresentationFormat>Произвольный</PresentationFormat>
  <Paragraphs>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След самолета</vt:lpstr>
      <vt:lpstr>Социально – значимый проект  «Никто не забыт, ничто не забыто»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 – значимый проект  «Никто не забыт, ничто не забыто»</dc:title>
  <dc:creator>admin</dc:creator>
  <cp:lastModifiedBy>1</cp:lastModifiedBy>
  <cp:revision>12</cp:revision>
  <dcterms:created xsi:type="dcterms:W3CDTF">2020-02-16T15:12:59Z</dcterms:created>
  <dcterms:modified xsi:type="dcterms:W3CDTF">2020-03-02T12:00:58Z</dcterms:modified>
</cp:coreProperties>
</file>