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6" r:id="rId4"/>
    <p:sldId id="279" r:id="rId5"/>
    <p:sldId id="277" r:id="rId6"/>
    <p:sldId id="289" r:id="rId7"/>
    <p:sldId id="283" r:id="rId8"/>
    <p:sldId id="284" r:id="rId9"/>
    <p:sldId id="281" r:id="rId10"/>
    <p:sldId id="280" r:id="rId11"/>
    <p:sldId id="285" r:id="rId12"/>
    <p:sldId id="286" r:id="rId13"/>
    <p:sldId id="274" r:id="rId14"/>
    <p:sldId id="257" r:id="rId15"/>
    <p:sldId id="258" r:id="rId16"/>
    <p:sldId id="259" r:id="rId17"/>
    <p:sldId id="273" r:id="rId18"/>
    <p:sldId id="260" r:id="rId19"/>
    <p:sldId id="287" r:id="rId20"/>
    <p:sldId id="261" r:id="rId21"/>
    <p:sldId id="262" r:id="rId22"/>
    <p:sldId id="263" r:id="rId23"/>
    <p:sldId id="282" r:id="rId24"/>
    <p:sldId id="264" r:id="rId25"/>
    <p:sldId id="265" r:id="rId26"/>
    <p:sldId id="267" r:id="rId27"/>
    <p:sldId id="268" r:id="rId28"/>
    <p:sldId id="270" r:id="rId29"/>
    <p:sldId id="271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02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9CEEA-9F9F-45C7-B14D-9DE9C76445D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4811-64EB-4177-9F3E-A54432551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002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9CEEA-9F9F-45C7-B14D-9DE9C76445D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4811-64EB-4177-9F3E-A54432551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810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9CEEA-9F9F-45C7-B14D-9DE9C76445D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4811-64EB-4177-9F3E-A54432551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35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9CEEA-9F9F-45C7-B14D-9DE9C76445D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4811-64EB-4177-9F3E-A54432551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625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9CEEA-9F9F-45C7-B14D-9DE9C76445D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4811-64EB-4177-9F3E-A54432551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198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9CEEA-9F9F-45C7-B14D-9DE9C76445D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4811-64EB-4177-9F3E-A54432551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906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9CEEA-9F9F-45C7-B14D-9DE9C76445D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4811-64EB-4177-9F3E-A54432551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146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9CEEA-9F9F-45C7-B14D-9DE9C76445D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4811-64EB-4177-9F3E-A54432551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436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9CEEA-9F9F-45C7-B14D-9DE9C76445D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4811-64EB-4177-9F3E-A54432551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616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9CEEA-9F9F-45C7-B14D-9DE9C76445D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4811-64EB-4177-9F3E-A54432551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18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9CEEA-9F9F-45C7-B14D-9DE9C76445D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4811-64EB-4177-9F3E-A54432551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92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9CEEA-9F9F-45C7-B14D-9DE9C76445D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24811-64EB-4177-9F3E-A54432551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736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mg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Раиса\Downloads\img1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6624736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3105834"/>
            <a:ext cx="468052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2800" dirty="0" smtClean="0"/>
              <a:t>Презентация </a:t>
            </a:r>
          </a:p>
          <a:p>
            <a:r>
              <a:rPr lang="ru-RU" sz="2800" b="1" dirty="0" smtClean="0"/>
              <a:t>«</a:t>
            </a:r>
            <a:r>
              <a:rPr lang="ru-RU" sz="2800" b="1" dirty="0"/>
              <a:t>Знакомство с деревьями» </a:t>
            </a:r>
            <a:endParaRPr lang="ru-RU" sz="2800" b="1" dirty="0" smtClean="0"/>
          </a:p>
          <a:p>
            <a:r>
              <a:rPr lang="ru-RU" sz="2800" dirty="0" smtClean="0"/>
              <a:t>подготовила </a:t>
            </a:r>
            <a:r>
              <a:rPr lang="ru-RU" sz="2800" dirty="0"/>
              <a:t>воспитатель : </a:t>
            </a:r>
            <a:r>
              <a:rPr lang="ru-RU" sz="2800" dirty="0" err="1"/>
              <a:t>Гафиуллина</a:t>
            </a:r>
            <a:r>
              <a:rPr lang="ru-RU" sz="2800" dirty="0"/>
              <a:t> Р.И.</a:t>
            </a:r>
          </a:p>
        </p:txBody>
      </p:sp>
    </p:spTree>
    <p:extLst>
      <p:ext uri="{BB962C8B-B14F-4D97-AF65-F5344CB8AC3E}">
        <p14:creationId xmlns:p14="http://schemas.microsoft.com/office/powerpoint/2010/main" val="3820653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Раиса\Downloads\img6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222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8674" name="Picture 2" descr="C:\Users\Раиса\Downloads\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472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698" name="Picture 2" descr="C:\Users\Раиса\Downloads\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884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mg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Раиса\Downloads\img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454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mg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WhatsApp Image 2019-10-16 at 12.25.21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340768"/>
            <a:ext cx="3615866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Раиса Ивановна\WhatsApp Image 2019-10-14 at 10.15.12(1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3201124" cy="569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23928" y="188640"/>
            <a:ext cx="4248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Русская красавица</a:t>
            </a:r>
          </a:p>
          <a:p>
            <a:r>
              <a:rPr lang="ru-RU" dirty="0"/>
              <a:t>Стоит на поляне</a:t>
            </a:r>
          </a:p>
          <a:p>
            <a:r>
              <a:rPr lang="ru-RU" dirty="0"/>
              <a:t>В зеленой кофточке,</a:t>
            </a:r>
          </a:p>
          <a:p>
            <a:r>
              <a:rPr lang="ru-RU" dirty="0"/>
              <a:t>В белом сарафане. (Береза.)</a:t>
            </a:r>
          </a:p>
        </p:txBody>
      </p:sp>
    </p:spTree>
    <p:extLst>
      <p:ext uri="{BB962C8B-B14F-4D97-AF65-F5344CB8AC3E}">
        <p14:creationId xmlns:p14="http://schemas.microsoft.com/office/powerpoint/2010/main" val="816274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mg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:\WhatsApp Image 2019-10-16 at 12.24.1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106" y="1282608"/>
            <a:ext cx="3867894" cy="5495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5301208"/>
            <a:ext cx="50040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 меня почки – пахучие</a:t>
            </a:r>
          </a:p>
          <a:p>
            <a:r>
              <a:rPr lang="ru-RU" dirty="0"/>
              <a:t>Листья – липучие,</a:t>
            </a:r>
          </a:p>
          <a:p>
            <a:r>
              <a:rPr lang="ru-RU" dirty="0"/>
              <a:t>Плоды – летучие.</a:t>
            </a:r>
          </a:p>
          <a:p>
            <a:r>
              <a:rPr lang="ru-RU" dirty="0"/>
              <a:t>Летом, в жару – в шубе пуховой,</a:t>
            </a:r>
          </a:p>
          <a:p>
            <a:r>
              <a:rPr lang="ru-RU" dirty="0"/>
              <a:t>В холод, зимой – совершенно голый. (Тополь.)</a:t>
            </a:r>
          </a:p>
        </p:txBody>
      </p:sp>
      <p:pic>
        <p:nvPicPr>
          <p:cNvPr id="7" name="Picture 2" descr="C:\Users\Раиса\Downloads\img7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71400"/>
            <a:ext cx="632051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854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mg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F:\WhatsApp Image 2019-10-16 at 12.24.19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86" y="1268760"/>
            <a:ext cx="3921900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Раиса\Downloads\img3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51" y="8113"/>
            <a:ext cx="5328907" cy="399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0101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C:\Users\Раиса\Downloads\178d6da58cec4270adf85f4eb5e200d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625" y="39756"/>
            <a:ext cx="9190625" cy="6818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532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mg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F:\WhatsApp Image 2019-10-16 at 12.24.35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4482498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Раиса Ивановна\WhatsApp Image 2019-10-14 at 10.18.36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034" y="332656"/>
            <a:ext cx="3747015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4947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22" name="Picture 2" descr="C:\Users\Раиса\Downloads\img6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68952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313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7" name="Picture 3" descr="C:\Users\Раиса\Downloads\hello_html_26c035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433"/>
            <a:ext cx="9144000" cy="658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2870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mg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F:\WhatsApp Image 2019-10-16 at 12.24.4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4443958" cy="592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WhatsApp Image 2019-10-16 at 12.24.48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268760"/>
            <a:ext cx="3975906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3791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mg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2413338"/>
            <a:ext cx="439248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Я </a:t>
            </a:r>
            <a:r>
              <a:rPr lang="ru-RU" dirty="0"/>
              <a:t>дерево могучее, я леса санитар.</a:t>
            </a:r>
          </a:p>
          <a:p>
            <a:r>
              <a:rPr lang="ru-RU" dirty="0"/>
              <a:t>И знает это дерево любой -</a:t>
            </a:r>
          </a:p>
          <a:p>
            <a:r>
              <a:rPr lang="ru-RU" dirty="0"/>
              <a:t>и млад, и стар.</a:t>
            </a:r>
          </a:p>
          <a:p>
            <a:r>
              <a:rPr lang="ru-RU" dirty="0"/>
              <a:t>Расту до самой старости -</a:t>
            </a:r>
          </a:p>
          <a:p>
            <a:r>
              <a:rPr lang="ru-RU" dirty="0"/>
              <a:t>и сто, и двести лет,</a:t>
            </a:r>
          </a:p>
          <a:p>
            <a:r>
              <a:rPr lang="ru-RU" dirty="0"/>
              <a:t>Любому дам я силу и всем, конечно, люб.</a:t>
            </a:r>
          </a:p>
          <a:p>
            <a:r>
              <a:rPr lang="ru-RU" dirty="0"/>
              <a:t>Меня узнали, дети? Ведь я могучий …. (Дуб.)</a:t>
            </a:r>
          </a:p>
        </p:txBody>
      </p:sp>
      <p:pic>
        <p:nvPicPr>
          <p:cNvPr id="6147" name="Picture 3" descr="C:\Users\Раиса\Downloads\img2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424936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8204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mg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F:\WhatsApp Image 2019-10-16 at 12.25.10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52" y="332656"/>
            <a:ext cx="4353948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72000" y="188641"/>
            <a:ext cx="4248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Что же это за девица?</a:t>
            </a:r>
          </a:p>
          <a:p>
            <a:r>
              <a:rPr lang="ru-RU" dirty="0"/>
              <a:t>Не швея, не мастерица,</a:t>
            </a:r>
          </a:p>
          <a:p>
            <a:r>
              <a:rPr lang="ru-RU" dirty="0"/>
              <a:t>Ничего сама не шьет,</a:t>
            </a:r>
          </a:p>
          <a:p>
            <a:r>
              <a:rPr lang="ru-RU" dirty="0"/>
              <a:t>А в иголках круглый год. (Елка.)</a:t>
            </a:r>
          </a:p>
        </p:txBody>
      </p:sp>
      <p:pic>
        <p:nvPicPr>
          <p:cNvPr id="7171" name="Picture 3" descr="C:\Users\Раиса\Downloads\130450100_91225928_large_Derevya__07_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402" y="1379031"/>
            <a:ext cx="4234070" cy="5341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52623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 descr="C:\Users\Раиса\Downloads\img4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8403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mg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F:\Раиса Ивановна\WhatsApp Image 2019-10-14 at 10.18.44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54361"/>
            <a:ext cx="4320480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F:\Раиса Ивановна\WhatsApp Image 2019-10-14 at 10.18.40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317" y="692696"/>
            <a:ext cx="3553965" cy="474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4437112"/>
            <a:ext cx="41044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Сучки рогатые,</a:t>
            </a:r>
          </a:p>
          <a:p>
            <a:r>
              <a:rPr lang="ru-RU" dirty="0"/>
              <a:t>Плоды крылатые,</a:t>
            </a:r>
          </a:p>
          <a:p>
            <a:r>
              <a:rPr lang="ru-RU" dirty="0"/>
              <a:t>А лист – ладошкой</a:t>
            </a:r>
          </a:p>
          <a:p>
            <a:r>
              <a:rPr lang="ru-RU" dirty="0"/>
              <a:t>С длинной ножкой.</a:t>
            </a:r>
          </a:p>
          <a:p>
            <a:r>
              <a:rPr lang="ru-RU" dirty="0"/>
              <a:t>Каждый год на мне с охотой вырастают вертолеты.</a:t>
            </a:r>
          </a:p>
          <a:p>
            <a:r>
              <a:rPr lang="ru-RU" dirty="0"/>
              <a:t>Жаль, что каждый вертолет на всего один полет. (Клен.)</a:t>
            </a:r>
          </a:p>
        </p:txBody>
      </p:sp>
    </p:spTree>
    <p:extLst>
      <p:ext uri="{BB962C8B-B14F-4D97-AF65-F5344CB8AC3E}">
        <p14:creationId xmlns:p14="http://schemas.microsoft.com/office/powerpoint/2010/main" val="2654043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mg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Раиса Ивановна\WhatsApp Image 2019-10-14 at 10.36.3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85" y="1196752"/>
            <a:ext cx="4371950" cy="546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F:\Раиса Ивановна\WhatsApp Image 2019-10-14 at 10.23.42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96752"/>
            <a:ext cx="432048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87624" y="188640"/>
            <a:ext cx="539829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Семена мы соберем, и весной посеем!</a:t>
            </a:r>
          </a:p>
        </p:txBody>
      </p:sp>
    </p:spTree>
    <p:extLst>
      <p:ext uri="{BB962C8B-B14F-4D97-AF65-F5344CB8AC3E}">
        <p14:creationId xmlns:p14="http://schemas.microsoft.com/office/powerpoint/2010/main" val="32924898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mg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F:\WhatsApp Image 2019-10-16 at 10.20.14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92696"/>
            <a:ext cx="4515966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F:\WhatsApp Image 2019-10-16 at 10.20.06(1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25" y="1159091"/>
            <a:ext cx="4248472" cy="5664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3" y="188640"/>
            <a:ext cx="43924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И граблями мы гребли, в кучку собирали!</a:t>
            </a:r>
          </a:p>
        </p:txBody>
      </p:sp>
    </p:spTree>
    <p:extLst>
      <p:ext uri="{BB962C8B-B14F-4D97-AF65-F5344CB8AC3E}">
        <p14:creationId xmlns:p14="http://schemas.microsoft.com/office/powerpoint/2010/main" val="21770163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mg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F:\WhatsApp Image 2019-10-16 at 10.20.0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53" y="946532"/>
            <a:ext cx="3871783" cy="543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F:\WhatsApp Image 2019-10-16 at 10.20.10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95063"/>
            <a:ext cx="4827096" cy="643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3" y="295062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И листочки собирали!</a:t>
            </a:r>
          </a:p>
        </p:txBody>
      </p:sp>
    </p:spTree>
    <p:extLst>
      <p:ext uri="{BB962C8B-B14F-4D97-AF65-F5344CB8AC3E}">
        <p14:creationId xmlns:p14="http://schemas.microsoft.com/office/powerpoint/2010/main" val="13158955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mg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F:\WhatsApp Image 2019-10-16 at 10.20.2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90364"/>
            <a:ext cx="4407954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F:\WhatsApp Image 2019-10-16 at 10.20.26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498" y="1070739"/>
            <a:ext cx="4268502" cy="569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148065" y="116632"/>
            <a:ext cx="3528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Мы природе помогали!</a:t>
            </a:r>
          </a:p>
        </p:txBody>
      </p:sp>
    </p:spTree>
    <p:extLst>
      <p:ext uri="{BB962C8B-B14F-4D97-AF65-F5344CB8AC3E}">
        <p14:creationId xmlns:p14="http://schemas.microsoft.com/office/powerpoint/2010/main" val="23243187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mg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F:\Раиса Ивановна\WhatsApp Image 2019-10-14 at 10.15.1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1"/>
            <a:ext cx="759633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134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mg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C:\Users\Раиса\Downloads\img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600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 descr="C:\Users\Раиса\Downloads\slide-5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734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осень\img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C:\Users\Раиса\Downloads\img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344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C:\Users\Раиса\Downloads\img1 (2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64" y="0"/>
            <a:ext cx="8991336" cy="6941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206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626" name="Picture 2" descr="C:\Users\Раиса\Downloads\img3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734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 descr="C:\Users\Раиса\Downloads\img2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64488" cy="672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467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 descr="C:\Users\Раиса\Downloads\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9470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203</Words>
  <Application>Microsoft Office PowerPoint</Application>
  <PresentationFormat>Экран (4:3)</PresentationFormat>
  <Paragraphs>46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Раиса</dc:creator>
  <cp:lastModifiedBy>Раиса</cp:lastModifiedBy>
  <cp:revision>14</cp:revision>
  <dcterms:created xsi:type="dcterms:W3CDTF">2019-10-20T15:11:15Z</dcterms:created>
  <dcterms:modified xsi:type="dcterms:W3CDTF">2019-10-20T19:52:45Z</dcterms:modified>
</cp:coreProperties>
</file>