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6" r:id="rId4"/>
    <p:sldId id="279" r:id="rId5"/>
    <p:sldId id="277" r:id="rId6"/>
    <p:sldId id="289" r:id="rId7"/>
    <p:sldId id="283" r:id="rId8"/>
    <p:sldId id="284" r:id="rId9"/>
    <p:sldId id="281" r:id="rId10"/>
    <p:sldId id="280" r:id="rId11"/>
    <p:sldId id="285" r:id="rId12"/>
    <p:sldId id="286" r:id="rId13"/>
    <p:sldId id="274" r:id="rId14"/>
    <p:sldId id="257" r:id="rId15"/>
    <p:sldId id="258" r:id="rId16"/>
    <p:sldId id="259" r:id="rId17"/>
    <p:sldId id="273" r:id="rId18"/>
    <p:sldId id="260" r:id="rId19"/>
    <p:sldId id="287" r:id="rId20"/>
    <p:sldId id="261" r:id="rId21"/>
    <p:sldId id="262" r:id="rId22"/>
    <p:sldId id="263" r:id="rId23"/>
    <p:sldId id="282" r:id="rId24"/>
    <p:sldId id="264" r:id="rId25"/>
    <p:sldId id="265" r:id="rId26"/>
    <p:sldId id="267" r:id="rId27"/>
    <p:sldId id="268" r:id="rId28"/>
    <p:sldId id="270" r:id="rId29"/>
    <p:sldId id="27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0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0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81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2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9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90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4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3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1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2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9CEEA-9F9F-45C7-B14D-9DE9C76445D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24811-64EB-4177-9F3E-A5443255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3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Раиса\Downloads\img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66247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105834"/>
            <a:ext cx="46805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dirty="0" smtClean="0"/>
              <a:t>Презентация </a:t>
            </a:r>
          </a:p>
          <a:p>
            <a:r>
              <a:rPr lang="ru-RU" sz="2800" b="1" dirty="0" smtClean="0"/>
              <a:t>«</a:t>
            </a:r>
            <a:r>
              <a:rPr lang="ru-RU" sz="2800" b="1" dirty="0"/>
              <a:t>Знакомство с деревьями» </a:t>
            </a:r>
            <a:endParaRPr lang="ru-RU" sz="2800" b="1" dirty="0" smtClean="0"/>
          </a:p>
          <a:p>
            <a:r>
              <a:rPr lang="ru-RU" sz="2800" dirty="0" smtClean="0"/>
              <a:t>подготовила </a:t>
            </a:r>
            <a:r>
              <a:rPr lang="ru-RU" sz="2800" dirty="0"/>
              <a:t>воспитатель : </a:t>
            </a:r>
            <a:r>
              <a:rPr lang="ru-RU" sz="2800" dirty="0" err="1"/>
              <a:t>Гафиуллина</a:t>
            </a:r>
            <a:r>
              <a:rPr lang="ru-RU" sz="2800" dirty="0"/>
              <a:t> Р.И.</a:t>
            </a:r>
          </a:p>
        </p:txBody>
      </p:sp>
    </p:spTree>
    <p:extLst>
      <p:ext uri="{BB962C8B-B14F-4D97-AF65-F5344CB8AC3E}">
        <p14:creationId xmlns:p14="http://schemas.microsoft.com/office/powerpoint/2010/main" val="382065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Раиса\Downloads\img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2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C:\Users\Раиса\Downloads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7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Раиса\Downloads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88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Раиса\Downloads\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45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WhatsApp Image 2019-10-16 at 12.25.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3615866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Раиса Ивановна\WhatsApp Image 2019-10-14 at 10.15.12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201124" cy="56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188640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Русская красавица</a:t>
            </a:r>
          </a:p>
          <a:p>
            <a:r>
              <a:rPr lang="ru-RU" dirty="0"/>
              <a:t>Стоит на поляне</a:t>
            </a:r>
          </a:p>
          <a:p>
            <a:r>
              <a:rPr lang="ru-RU" dirty="0"/>
              <a:t>В зеленой кофточке,</a:t>
            </a:r>
          </a:p>
          <a:p>
            <a:r>
              <a:rPr lang="ru-RU" dirty="0"/>
              <a:t>В белом сарафане. (Береза.)</a:t>
            </a:r>
          </a:p>
        </p:txBody>
      </p:sp>
    </p:spTree>
    <p:extLst>
      <p:ext uri="{BB962C8B-B14F-4D97-AF65-F5344CB8AC3E}">
        <p14:creationId xmlns:p14="http://schemas.microsoft.com/office/powerpoint/2010/main" val="816274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WhatsApp Image 2019-10-16 at 12.24.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06" y="1282608"/>
            <a:ext cx="3867894" cy="54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301208"/>
            <a:ext cx="5004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меня почки – пахучие</a:t>
            </a:r>
          </a:p>
          <a:p>
            <a:r>
              <a:rPr lang="ru-RU" dirty="0"/>
              <a:t>Листья – липучие,</a:t>
            </a:r>
          </a:p>
          <a:p>
            <a:r>
              <a:rPr lang="ru-RU" dirty="0"/>
              <a:t>Плоды – летучие.</a:t>
            </a:r>
          </a:p>
          <a:p>
            <a:r>
              <a:rPr lang="ru-RU" dirty="0"/>
              <a:t>Летом, в жару – в шубе пуховой,</a:t>
            </a:r>
          </a:p>
          <a:p>
            <a:r>
              <a:rPr lang="ru-RU" dirty="0"/>
              <a:t>В холод, зимой – совершенно голый. (Тополь.)</a:t>
            </a:r>
          </a:p>
        </p:txBody>
      </p:sp>
      <p:pic>
        <p:nvPicPr>
          <p:cNvPr id="7" name="Picture 2" descr="C:\Users\Раиса\Downloads\img7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632051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5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WhatsApp Image 2019-10-16 at 12.24.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" y="1268760"/>
            <a:ext cx="39219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аиса\Downloads\img3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51" y="8113"/>
            <a:ext cx="5328907" cy="39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0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Раиса\Downloads\178d6da58cec4270adf85f4eb5e200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25" y="39756"/>
            <a:ext cx="9190625" cy="68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3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WhatsApp Image 2019-10-16 at 12.24.3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Раиса Ивановна\WhatsApp Image 2019-10-14 at 10.18.3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34" y="332656"/>
            <a:ext cx="374701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9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Раиса\Downloads\img6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1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 descr="C:\Users\Раиса\Downloads\hello_html_26c03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33"/>
            <a:ext cx="9144000" cy="658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70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WhatsApp Image 2019-10-16 at 12.24.4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43958" cy="592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WhatsApp Image 2019-10-16 at 12.24.4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97590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79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413338"/>
            <a:ext cx="43924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/>
              <a:t>дерево могучее, я леса санитар.</a:t>
            </a:r>
          </a:p>
          <a:p>
            <a:r>
              <a:rPr lang="ru-RU" dirty="0"/>
              <a:t>И знает это дерево любой -</a:t>
            </a:r>
          </a:p>
          <a:p>
            <a:r>
              <a:rPr lang="ru-RU" dirty="0"/>
              <a:t>и млад, и стар.</a:t>
            </a:r>
          </a:p>
          <a:p>
            <a:r>
              <a:rPr lang="ru-RU" dirty="0"/>
              <a:t>Расту до самой старости -</a:t>
            </a:r>
          </a:p>
          <a:p>
            <a:r>
              <a:rPr lang="ru-RU" dirty="0"/>
              <a:t>и сто, и двести лет,</a:t>
            </a:r>
          </a:p>
          <a:p>
            <a:r>
              <a:rPr lang="ru-RU" dirty="0"/>
              <a:t>Любому дам я силу и всем, конечно, люб.</a:t>
            </a:r>
          </a:p>
          <a:p>
            <a:r>
              <a:rPr lang="ru-RU" dirty="0"/>
              <a:t>Меня узнали, дети? Ведь я могучий …. (Дуб.)</a:t>
            </a:r>
          </a:p>
        </p:txBody>
      </p:sp>
      <p:pic>
        <p:nvPicPr>
          <p:cNvPr id="6147" name="Picture 3" descr="C:\Users\Раиса\Downloads\img2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820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WhatsApp Image 2019-10-16 at 12.25.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2" y="332656"/>
            <a:ext cx="435394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188641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 же это за девица?</a:t>
            </a:r>
          </a:p>
          <a:p>
            <a:r>
              <a:rPr lang="ru-RU" dirty="0"/>
              <a:t>Не швея, не мастерица,</a:t>
            </a:r>
          </a:p>
          <a:p>
            <a:r>
              <a:rPr lang="ru-RU" dirty="0"/>
              <a:t>Ничего сама не шьет,</a:t>
            </a:r>
          </a:p>
          <a:p>
            <a:r>
              <a:rPr lang="ru-RU" dirty="0"/>
              <a:t>А в иголках круглый год. (Елка.)</a:t>
            </a:r>
          </a:p>
        </p:txBody>
      </p:sp>
      <p:pic>
        <p:nvPicPr>
          <p:cNvPr id="7171" name="Picture 3" descr="C:\Users\Раиса\Downloads\130450100_91225928_large_Derevya__07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02" y="1379031"/>
            <a:ext cx="4234070" cy="534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262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Раиса\Downloads\img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4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Раиса Ивановна\WhatsApp Image 2019-10-14 at 10.18.4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4361"/>
            <a:ext cx="43204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Раиса Ивановна\WhatsApp Image 2019-10-14 at 10.18.40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17" y="692696"/>
            <a:ext cx="3553965" cy="47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437112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Сучки рогатые,</a:t>
            </a:r>
          </a:p>
          <a:p>
            <a:r>
              <a:rPr lang="ru-RU" dirty="0"/>
              <a:t>Плоды крылатые,</a:t>
            </a:r>
          </a:p>
          <a:p>
            <a:r>
              <a:rPr lang="ru-RU" dirty="0"/>
              <a:t>А лист – ладошкой</a:t>
            </a:r>
          </a:p>
          <a:p>
            <a:r>
              <a:rPr lang="ru-RU" dirty="0"/>
              <a:t>С длинной ножкой.</a:t>
            </a:r>
          </a:p>
          <a:p>
            <a:r>
              <a:rPr lang="ru-RU" dirty="0"/>
              <a:t>Каждый год на мне с охотой вырастают вертолеты.</a:t>
            </a:r>
          </a:p>
          <a:p>
            <a:r>
              <a:rPr lang="ru-RU" dirty="0"/>
              <a:t>Жаль, что каждый вертолет на всего один полет. (Клен.)</a:t>
            </a:r>
          </a:p>
        </p:txBody>
      </p:sp>
    </p:spTree>
    <p:extLst>
      <p:ext uri="{BB962C8B-B14F-4D97-AF65-F5344CB8AC3E}">
        <p14:creationId xmlns:p14="http://schemas.microsoft.com/office/powerpoint/2010/main" val="265404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Раиса Ивановна\WhatsApp Image 2019-10-14 at 10.36.3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5" y="1196752"/>
            <a:ext cx="4371950" cy="54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Раиса Ивановна\WhatsApp Image 2019-10-14 at 10.23.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3204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88640"/>
            <a:ext cx="53982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Семена мы соберем, и весной посеем!</a:t>
            </a:r>
          </a:p>
        </p:txBody>
      </p:sp>
    </p:spTree>
    <p:extLst>
      <p:ext uri="{BB962C8B-B14F-4D97-AF65-F5344CB8AC3E}">
        <p14:creationId xmlns:p14="http://schemas.microsoft.com/office/powerpoint/2010/main" val="3292489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WhatsApp Image 2019-10-16 at 10.20.1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WhatsApp Image 2019-10-16 at 10.20.06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5" y="1159091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3" y="188640"/>
            <a:ext cx="4392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И граблями мы гребли, в кучку собирали!</a:t>
            </a:r>
          </a:p>
        </p:txBody>
      </p:sp>
    </p:spTree>
    <p:extLst>
      <p:ext uri="{BB962C8B-B14F-4D97-AF65-F5344CB8AC3E}">
        <p14:creationId xmlns:p14="http://schemas.microsoft.com/office/powerpoint/2010/main" val="217701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WhatsApp Image 2019-10-16 at 10.20.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3" y="946532"/>
            <a:ext cx="3871783" cy="543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WhatsApp Image 2019-10-16 at 10.20.1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5063"/>
            <a:ext cx="4827096" cy="64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3" y="295062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 листочки собирали!</a:t>
            </a:r>
          </a:p>
        </p:txBody>
      </p:sp>
    </p:spTree>
    <p:extLst>
      <p:ext uri="{BB962C8B-B14F-4D97-AF65-F5344CB8AC3E}">
        <p14:creationId xmlns:p14="http://schemas.microsoft.com/office/powerpoint/2010/main" val="131589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WhatsApp Image 2019-10-16 at 10.20.2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0364"/>
            <a:ext cx="440795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WhatsApp Image 2019-10-16 at 10.20.2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98" y="1070739"/>
            <a:ext cx="4268502" cy="56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5" y="116632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Мы природе помогали!</a:t>
            </a:r>
          </a:p>
        </p:txBody>
      </p:sp>
    </p:spTree>
    <p:extLst>
      <p:ext uri="{BB962C8B-B14F-4D97-AF65-F5344CB8AC3E}">
        <p14:creationId xmlns:p14="http://schemas.microsoft.com/office/powerpoint/2010/main" val="2324318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Раиса Ивановна\WhatsApp Image 2019-10-14 at 10.15.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1"/>
            <a:ext cx="759633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3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Раиса\Downloads\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0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Раиса\Downloads\slide-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3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аиса\Desktop\осень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Раиса\Downloads\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4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Раиса\Downloads\img1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4" y="0"/>
            <a:ext cx="8991336" cy="69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0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Раиса\Downloads\img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3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Раиса\Downloads\img2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6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Раиса\Downloads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947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203</Words>
  <Application>Microsoft Office PowerPoint</Application>
  <PresentationFormat>Экран (4:3)</PresentationFormat>
  <Paragraphs>46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Раиса</cp:lastModifiedBy>
  <cp:revision>14</cp:revision>
  <dcterms:created xsi:type="dcterms:W3CDTF">2019-10-20T15:11:15Z</dcterms:created>
  <dcterms:modified xsi:type="dcterms:W3CDTF">2019-10-20T19:52:45Z</dcterms:modified>
</cp:coreProperties>
</file>