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1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32040" y="6021288"/>
            <a:ext cx="3744415" cy="504056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Афонина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Т. А.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31327" y="771738"/>
            <a:ext cx="7992887" cy="1145095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48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Проект «Осень </a:t>
            </a:r>
            <a:r>
              <a:rPr lang="ru-RU" sz="48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золотая!»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10" name="Picture 2" descr="https://ds04.infourok.ru/uploads/ex/0d49/000773d0-d9c0a4ea/hello_html_2d28bf5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72816"/>
            <a:ext cx="7200800" cy="3888433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6851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Picture 5" descr="C:\Users\Dell\Desktop\Новая папка\Золотая осень\P_20180912_091551_HDR_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125842" y="240800"/>
            <a:ext cx="3672408" cy="65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Dell\Desktop\Новая папка\Золотая осень\P_20180912_090651_HD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014271"/>
            <a:ext cx="2802254" cy="4981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Dell\Desktop\Новая папка\Золотая осень\P_20180912_090710_HD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883" y="895488"/>
            <a:ext cx="2869069" cy="5100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99540" y="404664"/>
            <a:ext cx="3456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«Грибная полянка»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9581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Dell\Desktop\Новая папка\Золотая осень\P_20181002_153633_HD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79035"/>
            <a:ext cx="3456384" cy="6144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Dell\Desktop\Новая папка\Золотая осень\P_20181002_154238_HD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03035"/>
            <a:ext cx="3442884" cy="6120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8418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Dell\Desktop\Новая папка\Золотая осень\P_20181002_155423_HD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8395" y="224644"/>
            <a:ext cx="3378015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Dell\Desktop\Новая папка\Золотая осень\P_20181002_160515_HDR (2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955" y="2924944"/>
            <a:ext cx="5904656" cy="3705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1560" y="764704"/>
            <a:ext cx="328365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Коллективная работа 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«Ёжики осенью»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4186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Dell\Desktop\Новая папка\Золотая осень\P_20181005_100022_HD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6408712" cy="3604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Dell\Desktop\Новая папка\Золотая осень\P_20181005_105745_HD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484784"/>
            <a:ext cx="2916324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15616" y="4509120"/>
            <a:ext cx="320671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Коллективная работа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«Осеннее дерево»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4236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Dell\Desktop\Новая папка\Золотая осень\P_20181005_105913_HDR_1_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4824536" cy="4103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Dell\Desktop\Новая папка\Золотая осень\P_20181005_110211_HD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573016"/>
            <a:ext cx="5616624" cy="3159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316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Dell\Desktop\Новая папка\Золотая осень\P_20181008_092502_HD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680988"/>
            <a:ext cx="5112568" cy="2875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519103" y="1124744"/>
            <a:ext cx="34829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Конкурс-выставка поделок 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«Осенняя фантазия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5" name="Picture 3" descr="C:\Users\Dell\Desktop\Новая папка\Золотая осень\P_20181010_073722_HDR_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351640"/>
            <a:ext cx="2833960" cy="3199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C:\Users\Dell\Desktop\Новая папка\Золотая осень\P_20181010_113619_HD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732766"/>
            <a:ext cx="5130598" cy="2885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5255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Dell\Desktop\Новая папка\Золотая осень\P_20181010_113645_HD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84194"/>
            <a:ext cx="2952328" cy="5248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C:\Users\Dell\Desktop\Новая папка\Золотая осень\P_20181010_171317_HD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3439" y="3308486"/>
            <a:ext cx="5832648" cy="3280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5" name="Picture 5" descr="C:\Users\Dell\Desktop\Новая папка\Золотая осень\P_20181012_140548_HD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8744" y="75079"/>
            <a:ext cx="5736914" cy="3227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0320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 descr="C:\Users\Dell\Desktop\Новая папка\Золотая осень\P_20181012_140512_HDR_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1150" y="0"/>
            <a:ext cx="6624736" cy="3726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7627" y="3284984"/>
            <a:ext cx="6158259" cy="3461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 descr="C:\Users\Dell\Desktop\Новая папка\Золотая осень\P_20181012_140443_HD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3240360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7678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Dell\Desktop\Новая папка\Золотая осень\P_20181010_093846_HD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16632"/>
            <a:ext cx="3168352" cy="5632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C:\Users\Dell\Desktop\Новая папка\Золотая осень\P_20181010_093921_HD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3078342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C:\Users\Dell\Desktop\Новая папка\Золотая осень\P_20181010_171235_HD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6618" y="4461463"/>
            <a:ext cx="4276104" cy="2405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330409" y="955157"/>
            <a:ext cx="26162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Лепка 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«Листья  на берёзке»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440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1869" y="1180557"/>
            <a:ext cx="4664527" cy="552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1. Дети расширили и обогатили свои знания об осени, о сезонных изменениях в природе происходящих осенью; о многообразии и пользе овощей.</a:t>
            </a:r>
            <a:endParaRPr lang="ru-RU" sz="2400" b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2. У детей развился интерес к наблюдениям, умение замечать прекрасное в разное время года; а также творческие способности.</a:t>
            </a:r>
            <a:endParaRPr lang="ru-RU" sz="2400" b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3. У родителей появился интерес к образовательному процессу, развитию 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творчества.</a:t>
            </a:r>
            <a:endParaRPr lang="ru-RU" sz="2400" b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18434" name="Picture 2" descr="https://img-fotki.yandex.ru/get/48627/112265771.b07/0_d482f_3ff75969_X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3284693" y="659922"/>
            <a:ext cx="6810885" cy="5244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8796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332656"/>
            <a:ext cx="8856984" cy="6152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lnSpc>
                <a:spcPct val="107000"/>
              </a:lnSpc>
              <a:spcAft>
                <a:spcPts val="0"/>
              </a:spcAft>
            </a:pPr>
            <a:endParaRPr lang="ru-RU" sz="1600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indent="450215">
              <a:lnSpc>
                <a:spcPct val="107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Цель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проекта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 познакомить детей с красотой осенней природы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</a:p>
          <a:p>
            <a:pPr indent="450215">
              <a:lnSpc>
                <a:spcPct val="107000"/>
              </a:lnSpc>
              <a:spcAft>
                <a:spcPts val="0"/>
              </a:spcAft>
            </a:pP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Задачи проекта для детей: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Образовательные: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познакомить детей с понятием «время года – осень», с сезонными изменениями в природе происходящими осенью;</a:t>
            </a:r>
            <a:endParaRPr lang="ru-RU" sz="1600" dirty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расширить представление о многообразии и пользе овощей и фруктов;</a:t>
            </a:r>
            <a:endParaRPr lang="ru-RU" sz="1600" dirty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расширять и активизировать словарный запас детей;</a:t>
            </a:r>
            <a:endParaRPr lang="ru-RU" sz="1600" dirty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формировать у детей умение вести наблюдения за объектами живой и неживой природы.</a:t>
            </a:r>
            <a:endParaRPr lang="ru-RU" sz="1600" dirty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Развивающие: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развивать интерес у детей к наблюдениям, умение замечать изменения, происходящие в природе;</a:t>
            </a:r>
            <a:endParaRPr lang="ru-RU" sz="1600" dirty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развивать диалогическую форму речи, вовлекать детей в разговор во время рассматривания картин;</a:t>
            </a:r>
            <a:endParaRPr lang="ru-RU" sz="1600" dirty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развивать умение рассказывать наизусть небольшие стихотворения;</a:t>
            </a:r>
            <a:endParaRPr lang="ru-RU" sz="1600" dirty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формировать эмоциональную отзывчивость к восприятию произведений искусства.</a:t>
            </a:r>
            <a:endParaRPr lang="ru-RU" sz="1600" dirty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Воспитательные: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воспитывать у детей эмоциональное, положительное отношение к природе, умение видеть прекрасное в разное время года;</a:t>
            </a:r>
            <a:endParaRPr lang="ru-RU" sz="1600" dirty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воспитывать умение вести диалог (внимательно слушать, отвечать на вопросы, не отвлекаться, не перебивать);</a:t>
            </a:r>
            <a:endParaRPr lang="ru-RU" sz="1600" dirty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воспитывать бережное отношение к природе.</a:t>
            </a:r>
            <a:endParaRPr lang="ru-RU" sz="1600" dirty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0988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ell\Desktop\Новая папка\Золотая осень\P_20180926_160943_HDR_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79" y="1772816"/>
            <a:ext cx="4213984" cy="3772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620008"/>
            <a:ext cx="31379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Дидактические игры</a:t>
            </a:r>
            <a:endParaRPr lang="ru-RU" sz="2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14343" y="5877272"/>
            <a:ext cx="4101120" cy="48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«Найди такой же листик»</a:t>
            </a:r>
            <a:endParaRPr lang="ru-RU" sz="2400" b="1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1027" name="Picture 3" descr="C:\Users\Dell\Desktop\Новая папка\Золотая осень\P_20180926_162304_HDR_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1811" y="620007"/>
            <a:ext cx="3449171" cy="4925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860032" y="5744735"/>
            <a:ext cx="4032448" cy="8632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«Что растет на </a:t>
            </a:r>
            <a:r>
              <a:rPr lang="ru-RU" sz="24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грядке,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что на дереве»</a:t>
            </a:r>
            <a:endParaRPr lang="ru-RU" sz="2400" b="1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92603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8250" y="332657"/>
            <a:ext cx="3279775" cy="5834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 descr="C:\Users\Dell\Desktop\Новая папка\Золотая осень\P_20180925_075504_HD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73790"/>
            <a:ext cx="3240359" cy="5760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15715" y="6166720"/>
            <a:ext cx="61596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«Собери картинку (разрезные овощи)»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4077859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Dell\Desktop\Новая папка\Золотая осень\P_20180925_122724_HD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44369">
            <a:off x="144541" y="-254671"/>
            <a:ext cx="3317684" cy="4668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Dell\Desktop\Новая папка\Золотая осень\P_20180924_203020_HDR_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46112">
            <a:off x="5379050" y="-454238"/>
            <a:ext cx="3598749" cy="506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Dell\Desktop\Новая папка\Золотая осень\P_20180924_203244_HDR_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06524" y="2871241"/>
            <a:ext cx="2932081" cy="5041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131840" y="620688"/>
            <a:ext cx="2520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своими руками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292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Dell\Desktop\Новая папка\Золотая осень\P_20181003_110038_HD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47020"/>
            <a:ext cx="2448272" cy="4352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Dell\Desktop\Новая папка\Золотая осень\P_20181003_110147_HD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6604" y="4058777"/>
            <a:ext cx="4861048" cy="2734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Dell\Desktop\Новая папка\Золотая осень\P_20180917_154138_HD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861" y="177365"/>
            <a:ext cx="2952328" cy="4691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337921" y="936437"/>
            <a:ext cx="239841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«Разноцветные </a:t>
            </a:r>
            <a:endParaRPr lang="ru-RU" sz="24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ctr"/>
            <a:r>
              <a:rPr lang="ru-RU" sz="24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листочки»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451347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Dell\Desktop\Новая папка\Золотая осень\P_20180919_090401_HD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54093"/>
            <a:ext cx="3118847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Dell\Desktop\Новая папка\Золотая осень\P_20180919_090354_HD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3199856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6464" y="4158513"/>
            <a:ext cx="4754563" cy="267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76455" y="692695"/>
            <a:ext cx="277896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«Яблочки для ёжика» 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(Раскрасили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пластилином)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49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Dell\Desktop\Новая папка\Золотая осень\P_20180926_092340_HDR_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586" y="476672"/>
            <a:ext cx="4617454" cy="3646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Dell\Desktop\Новая папка\Золотая осень\P_20180911_090552_HD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76672"/>
            <a:ext cx="3382125" cy="601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74333" y="4543601"/>
            <a:ext cx="4176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«Вишенки для воробушка»</a:t>
            </a:r>
          </a:p>
        </p:txBody>
      </p:sp>
    </p:spTree>
    <p:extLst>
      <p:ext uri="{BB962C8B-B14F-4D97-AF65-F5344CB8AC3E}">
        <p14:creationId xmlns:p14="http://schemas.microsoft.com/office/powerpoint/2010/main" val="28054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Dell\Desktop\Новая папка\Золотая осень\P_20180911_090610_HD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56658"/>
            <a:ext cx="3456384" cy="5664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Dell\Desktop\Новая папка\Золотая осень\P_20180911_092813_HDR_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292971" y="1691807"/>
            <a:ext cx="4896544" cy="275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499992" y="5805264"/>
            <a:ext cx="33782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«Морковка для зайки»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8570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259</TotalTime>
  <Words>308</Words>
  <Application>Microsoft Office PowerPoint</Application>
  <PresentationFormat>Экран (4:3)</PresentationFormat>
  <Paragraphs>46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Воздушный поток</vt:lpstr>
      <vt:lpstr>Проект «Осень золотая!»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«Золотая осень»</dc:title>
  <dc:creator>Dell</dc:creator>
  <cp:lastModifiedBy>Dell</cp:lastModifiedBy>
  <cp:revision>14</cp:revision>
  <dcterms:created xsi:type="dcterms:W3CDTF">2018-10-20T12:33:42Z</dcterms:created>
  <dcterms:modified xsi:type="dcterms:W3CDTF">2018-10-22T12:08:47Z</dcterms:modified>
</cp:coreProperties>
</file>