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6021288"/>
            <a:ext cx="3744415" cy="50405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Афонина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327" y="771738"/>
            <a:ext cx="7992887" cy="114509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Проект «Осень </a:t>
            </a:r>
            <a:r>
              <a:rPr lang="ru-RU" sz="48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золотая!»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ds04.infourok.ru/uploads/ex/0d49/000773d0-d9c0a4ea/hello_html_2d28bf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200800" cy="38884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Dell\Desktop\Новая папка\Золотая осень\P_20180912_091551_HD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5842" y="240800"/>
            <a:ext cx="3672408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Новая папка\Золотая осень\P_20180912_09065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14271"/>
            <a:ext cx="2802254" cy="49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esktop\Новая папка\Золотая осень\P_20180912_090710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3" y="895488"/>
            <a:ext cx="2869069" cy="5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9540" y="40466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«Грибная полянка»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Новая папка\Золотая осень\P_20181002_15363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9035"/>
            <a:ext cx="3456384" cy="6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ll\Desktop\Новая папка\Золотая осень\P_20181002_154238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3035"/>
            <a:ext cx="3442884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ll\Desktop\Новая папка\Золотая осень\P_20181002_15542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95" y="224644"/>
            <a:ext cx="337801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ll\Desktop\Новая папка\Золотая осень\P_20181002_160515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5" y="2924944"/>
            <a:ext cx="5904656" cy="37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764704"/>
            <a:ext cx="3283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«Ёжики осенью»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Desktop\Новая папка\Золотая осень\P_20181005_10002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408712" cy="36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ll\Desktop\Новая папка\Золотая осень\P_20181005_105745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9163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509120"/>
            <a:ext cx="3206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«Осеннее дерево»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Новая папка\Золотая осень\P_20181005_105913_HDR_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24536" cy="41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ll\Desktop\Новая папка\Золотая осень\P_20181005_11021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73016"/>
            <a:ext cx="5616624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ll\Desktop\Новая папка\Золотая осень\P_20181008_09250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0988"/>
            <a:ext cx="5112568" cy="2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9103" y="1124744"/>
            <a:ext cx="3482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Конкурс-выставка поделок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фантазия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Dell\Desktop\Новая папка\Золотая осень\P_20181010_073722_HD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1640"/>
            <a:ext cx="2833960" cy="319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ell\Desktop\Новая папка\Золотая осень\P_20181010_11361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2766"/>
            <a:ext cx="5130598" cy="28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ll\Desktop\Новая папка\Золотая осень\P_20181010_11364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4194"/>
            <a:ext cx="2952328" cy="52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ll\Desktop\Новая папка\Золотая осень\P_20181010_171317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39" y="3308486"/>
            <a:ext cx="5832648" cy="32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ell\Desktop\Новая папка\Золотая осень\P_20181012_140548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44" y="75079"/>
            <a:ext cx="5736914" cy="32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Dell\Desktop\Новая папка\Золотая осень\P_20181012_140512_HD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50" y="0"/>
            <a:ext cx="6624736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27" y="3284984"/>
            <a:ext cx="6158259" cy="346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Dell\Desktop\Новая папка\Золотая осень\P_20181012_140443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24036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6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ll\Desktop\Новая папка\Золотая осень\P_20181010_093846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168352" cy="56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ll\Desktop\Новая папка\Золотая осень\P_20181010_09392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07834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ell\Desktop\Новая папка\Золотая осень\P_20181010_171235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8" y="4461463"/>
            <a:ext cx="4276104" cy="24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0409" y="955157"/>
            <a:ext cx="2616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«Листья  на берёзке»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869" y="1180557"/>
            <a:ext cx="4664527" cy="552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Дети расширили и обогатили свои знания об осени, о сезонных изменениях в природе происходящих осенью; о многообразии и пользе овощей.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У детей развился интерес к наблюдениям, умение замечать прекрасное в разное время года; а также творческие способности.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У родителей появился интерес к образовательному процессу, развитию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творчества.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8434" name="Picture 2" descr="https://img-fotki.yandex.ru/get/48627/112265771.b07/0_d482f_3ff75969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284693" y="659922"/>
            <a:ext cx="6810885" cy="52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856984" cy="6152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познакомить детей с красотой осенней природы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 проекта для детей: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Образовательные: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познакомить детей с понятием «время года – осень», с сезонными изменениями в природе происходящими осенью;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расширить представление о многообразии и пользе овощей и фруктов;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расширять и активизировать словарный запас детей;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формировать у детей умение вести наблюдения за объектами живой и неживой природы.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Развивающие: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интерес у детей к наблюдениям, умение замечать изменения, происходящие в природе;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диалогическую форму речи, вовлекать детей в разговор во время рассматривания картин;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умение рассказывать наизусть небольшие стихотворения;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формировать эмоциональную отзывчивость к восприятию произведений искусства.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Воспитательные: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у детей эмоциональное, положительное отношение к природе, умение видеть прекрасное в разное время года;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умение вести диалог (внимательно слушать, отвечать на вопросы, не отвлекаться, не перебивать);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бережное отношение к природе.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Новая папка\Золотая осень\P_20180926_160943_HD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9" y="1772816"/>
            <a:ext cx="4213984" cy="37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008"/>
            <a:ext cx="3137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Дидактические игры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4343" y="5877272"/>
            <a:ext cx="410112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«Найди такой же листик»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 descr="C:\Users\Dell\Desktop\Новая папка\Золотая осень\P_20180926_162304_HD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11" y="620007"/>
            <a:ext cx="3449171" cy="49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5744735"/>
            <a:ext cx="4032448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«Что растет на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грядке,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на дереве»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26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50" y="332657"/>
            <a:ext cx="3279775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Dell\Desktop\Новая папка\Золотая осень\P_20180925_07550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790"/>
            <a:ext cx="3240359" cy="57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5715" y="6166720"/>
            <a:ext cx="6159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«Собери картинку (разрезные овощи)»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778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Новая папка\Золотая осень\P_20180925_12272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369">
            <a:off x="144541" y="-254671"/>
            <a:ext cx="3317684" cy="46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Новая папка\Золотая осень\P_20180924_203020_HD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112">
            <a:off x="5379050" y="-454238"/>
            <a:ext cx="3598749" cy="50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Новая папка\Золотая осень\P_20180924_203244_HDR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6524" y="2871241"/>
            <a:ext cx="2932081" cy="50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62068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своими руками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Новая папка\Золотая осень\P_20181003_110038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7020"/>
            <a:ext cx="2448272" cy="43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Desktop\Новая папка\Золотая осень\P_20181003_110147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04" y="4058777"/>
            <a:ext cx="4861048" cy="27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\Desktop\Новая папка\Золотая осень\P_20180917_154138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1" y="177365"/>
            <a:ext cx="2952328" cy="46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7921" y="936437"/>
            <a:ext cx="2398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«Разноцветные </a:t>
            </a:r>
            <a:endParaRPr lang="ru-RU" sz="2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листочки»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513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ell\Desktop\Новая папка\Золотая осень\P_20180919_090401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4093"/>
            <a:ext cx="311884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ell\Desktop\Новая папка\Золотая осень\P_20180919_09035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1998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64" y="4158513"/>
            <a:ext cx="47545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455" y="692695"/>
            <a:ext cx="2778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«Яблочки для ёжика»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(Раскрасили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пластилином)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ell\Desktop\Новая папка\Золотая осень\P_20180926_092340_HD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6" y="476672"/>
            <a:ext cx="4617454" cy="364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ell\Desktop\Новая папка\Золотая осень\P_20180911_09055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382125" cy="60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333" y="454360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«Вишенки для воробушка»</a:t>
            </a:r>
          </a:p>
        </p:txBody>
      </p:sp>
    </p:spTree>
    <p:extLst>
      <p:ext uri="{BB962C8B-B14F-4D97-AF65-F5344CB8AC3E}">
        <p14:creationId xmlns:p14="http://schemas.microsoft.com/office/powerpoint/2010/main" val="280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Новая папка\Золотая осень\P_20180911_09061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6658"/>
            <a:ext cx="3456384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ll\Desktop\Новая папка\Золотая осень\P_20180911_092813_HD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2971" y="1691807"/>
            <a:ext cx="4896544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5805264"/>
            <a:ext cx="337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«Морковка для зайки»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259</TotalTime>
  <Words>308</Words>
  <Application>Microsoft Office PowerPoint</Application>
  <PresentationFormat>Экран (4:3)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Проект «Осень золотая!»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«Золотая осень»</dc:title>
  <dc:creator>Dell</dc:creator>
  <cp:lastModifiedBy>Dell</cp:lastModifiedBy>
  <cp:revision>14</cp:revision>
  <dcterms:created xsi:type="dcterms:W3CDTF">2018-10-20T12:33:42Z</dcterms:created>
  <dcterms:modified xsi:type="dcterms:W3CDTF">2018-10-22T12:08:47Z</dcterms:modified>
</cp:coreProperties>
</file>