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039806"/>
            <a:ext cx="6851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 Black" pitchFamily="34" charset="0"/>
              </a:rPr>
              <a:t>"Любим мы трудиться"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3" y="3794268"/>
            <a:ext cx="3131111" cy="27428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6" y="179182"/>
            <a:ext cx="2870804" cy="2860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89379"/>
            <a:ext cx="2436752" cy="25915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709033"/>
            <a:ext cx="2796792" cy="291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scene3d>
            <a:camera prst="orthographicFront">
              <a:rot lat="0" lon="2159997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помощники\P_20180625_095625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678"/>
            <a:ext cx="2998145" cy="508056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ll\Desktop\помощники\P_20180625_09560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8161"/>
            <a:ext cx="3024336" cy="512056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3703" y="5620597"/>
            <a:ext cx="6361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песочек любим мы играть, он любит рассыпаться, </a:t>
            </a:r>
          </a:p>
          <a:p>
            <a:r>
              <a:rPr lang="ru-RU" sz="2000" b="1" dirty="0" smtClean="0"/>
              <a:t>но можем мы его собрать , можете не сомневаться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9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23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помощники\20170720_111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2700" y="1340768"/>
            <a:ext cx="6192688" cy="403244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916832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Verdana"/>
            </a:endParaRPr>
          </a:p>
          <a:p>
            <a:r>
              <a:rPr lang="ru-RU" sz="2800" b="1" dirty="0">
                <a:solidFill>
                  <a:srgbClr val="333333"/>
                </a:solidFill>
              </a:rPr>
              <a:t>Д</a:t>
            </a:r>
            <a:r>
              <a:rPr lang="ru-RU" sz="2800" b="1" dirty="0" smtClean="0">
                <a:solidFill>
                  <a:srgbClr val="333333"/>
                </a:solidFill>
              </a:rPr>
              <a:t>аша </a:t>
            </a:r>
            <a:r>
              <a:rPr lang="ru-RU" sz="2800" b="1" dirty="0">
                <a:solidFill>
                  <a:srgbClr val="333333"/>
                </a:solidFill>
              </a:rPr>
              <a:t>леечку взяла,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333333"/>
                </a:solidFill>
              </a:rPr>
              <a:t>Все цветочки полила.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333333"/>
                </a:solidFill>
              </a:rPr>
              <a:t>Пусть попьют водички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333333"/>
                </a:solidFill>
              </a:rPr>
              <a:t>Цветочки-невелички.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564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помощники\20170720_111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8310" y="1139745"/>
            <a:ext cx="5568620" cy="376241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помощники\20170720_111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8908" y="1265761"/>
            <a:ext cx="5568621" cy="351039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56135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Лейка, лейка! </a:t>
            </a:r>
          </a:p>
          <a:p>
            <a:pPr algn="ctr"/>
            <a:r>
              <a:rPr lang="ru-RU" b="1" dirty="0"/>
              <a:t>Лей, лей! </a:t>
            </a:r>
          </a:p>
          <a:p>
            <a:pPr algn="ctr"/>
            <a:r>
              <a:rPr lang="ru-RU" b="1" dirty="0"/>
              <a:t>Грядка, грядка! </a:t>
            </a:r>
          </a:p>
          <a:p>
            <a:pPr algn="ctr"/>
            <a:r>
              <a:rPr lang="ru-RU" b="1" dirty="0"/>
              <a:t>Пей, пей!</a:t>
            </a:r>
          </a:p>
        </p:txBody>
      </p:sp>
    </p:spTree>
    <p:extLst>
      <p:ext uri="{BB962C8B-B14F-4D97-AF65-F5344CB8AC3E}">
        <p14:creationId xmlns:p14="http://schemas.microsoft.com/office/powerpoint/2010/main" val="22440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3059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нашей группе на окне,</a:t>
            </a:r>
          </a:p>
          <a:p>
            <a:pPr algn="ctr"/>
            <a:r>
              <a:rPr lang="ru-RU" sz="2000" b="1" dirty="0"/>
              <a:t>Во зеленой во стране,</a:t>
            </a:r>
          </a:p>
          <a:p>
            <a:pPr algn="ctr"/>
            <a:r>
              <a:rPr lang="ru-RU" sz="2000" b="1" dirty="0"/>
              <a:t>В расписных горшочках </a:t>
            </a:r>
          </a:p>
          <a:p>
            <a:pPr algn="ctr"/>
            <a:r>
              <a:rPr lang="ru-RU" sz="2000" b="1" dirty="0"/>
              <a:t>Подросли цветочки.</a:t>
            </a:r>
          </a:p>
          <a:p>
            <a:pPr algn="ctr"/>
            <a:r>
              <a:rPr lang="ru-RU" sz="2000" b="1" dirty="0"/>
              <a:t>Вот розан, герань, </a:t>
            </a:r>
            <a:r>
              <a:rPr lang="ru-RU" sz="2000" b="1" dirty="0" err="1"/>
              <a:t>толстянка</a:t>
            </a:r>
            <a:r>
              <a:rPr lang="ru-RU" sz="2000" b="1" dirty="0"/>
              <a:t>,</a:t>
            </a:r>
          </a:p>
          <a:p>
            <a:pPr algn="ctr"/>
            <a:r>
              <a:rPr lang="ru-RU" sz="2000" b="1" dirty="0"/>
              <a:t>Колких кактусов семья.</a:t>
            </a:r>
          </a:p>
          <a:p>
            <a:pPr algn="ctr"/>
            <a:r>
              <a:rPr lang="ru-RU" sz="2000" b="1" dirty="0"/>
              <a:t>Их польем мы спозаранку.</a:t>
            </a:r>
          </a:p>
          <a:p>
            <a:pPr algn="ctr"/>
            <a:r>
              <a:rPr lang="ru-RU" sz="2000" b="1" dirty="0"/>
              <a:t>Я и все мои друзья.</a:t>
            </a:r>
          </a:p>
        </p:txBody>
      </p:sp>
      <p:pic>
        <p:nvPicPr>
          <p:cNvPr id="3075" name="Picture 3" descr="C:\Users\Dell\Desktop\помощники\P_20180601_11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638"/>
            <a:ext cx="3983569" cy="64418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помощники\P_20180601_11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240360" cy="576064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помощники\20171103_10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3119" y="1533889"/>
            <a:ext cx="5915985" cy="334684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9321" y="6268670"/>
            <a:ext cx="4866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Мы и пыль протрем и игрушки соберем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95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помощники\P_20180601_11061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346985" cy="652872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56490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Я помощник хоть куда!</a:t>
            </a:r>
          </a:p>
          <a:p>
            <a:pPr algn="ctr"/>
            <a:r>
              <a:rPr lang="ru-RU" sz="2000" b="1" dirty="0"/>
              <a:t>Где </a:t>
            </a:r>
            <a:r>
              <a:rPr lang="ru-RU" sz="2000" b="1" dirty="0" smtClean="0"/>
              <a:t>игрушки, </a:t>
            </a:r>
            <a:r>
              <a:rPr lang="ru-RU" sz="2000" b="1" dirty="0"/>
              <a:t>где вода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18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помощники\20170725_094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1947" y="1296007"/>
            <a:ext cx="5476448" cy="331236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помощники\20170725_094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8480" y="1230750"/>
            <a:ext cx="5418113" cy="344288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737096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Мы друг другу помогаем,</a:t>
            </a:r>
          </a:p>
          <a:p>
            <a:pPr algn="ctr"/>
            <a:r>
              <a:rPr lang="ru-RU" sz="2000" b="1" dirty="0"/>
              <a:t>Чисто - здесь и чисто - там</a:t>
            </a:r>
            <a:r>
              <a:rPr lang="ru-RU" sz="2000" b="1" dirty="0" smtClean="0"/>
              <a:t>. Здесь мы шишки собираем, чтобы не мешались нам!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601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помощники\P_20180605_105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240360" cy="576064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помощники\P_20180605_16591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196"/>
            <a:ext cx="4772502" cy="410445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927879"/>
            <a:ext cx="4993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Соберем мы палочки, соберем и шишки </a:t>
            </a:r>
          </a:p>
          <a:p>
            <a:r>
              <a:rPr lang="ru-RU" sz="2000" b="1" dirty="0" smtClean="0"/>
              <a:t>Будет наш участок самый-самый чистый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663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помощники\20170725_094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4156" y="1230896"/>
            <a:ext cx="5175807" cy="338437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помощники\20170725_094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3190" y="1254031"/>
            <a:ext cx="5296729" cy="34590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621178"/>
            <a:ext cx="5788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Ведерки полные набрали и куча вот у нас какая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04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лна">
      <a:dk1>
        <a:sysClr val="windowText" lastClr="000000"/>
      </a:dk1>
      <a:lt1>
        <a:sysClr val="window" lastClr="FEFEFE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183</TotalTime>
  <Words>145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Помощники</dc:title>
  <dc:creator>Dell</dc:creator>
  <cp:lastModifiedBy>Dell</cp:lastModifiedBy>
  <cp:revision>14</cp:revision>
  <dcterms:created xsi:type="dcterms:W3CDTF">2018-07-08T11:00:28Z</dcterms:created>
  <dcterms:modified xsi:type="dcterms:W3CDTF">2018-07-08T14:18:21Z</dcterms:modified>
</cp:coreProperties>
</file>