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3039806"/>
            <a:ext cx="68515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 Black" pitchFamily="34" charset="0"/>
              </a:rPr>
              <a:t>"Любим мы трудиться"</a:t>
            </a:r>
            <a:endParaRPr lang="ru-RU" sz="4000" b="1" dirty="0">
              <a:latin typeface="Arial Black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53" y="3794268"/>
            <a:ext cx="3131111" cy="274285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06" y="179182"/>
            <a:ext cx="2870804" cy="28606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189379"/>
            <a:ext cx="2436752" cy="259154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3709033"/>
            <a:ext cx="2796792" cy="2913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scene3d>
            <a:camera prst="orthographicFront">
              <a:rot lat="0" lon="21599971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62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ell\Desktop\помощники\P_20180625_095625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5678"/>
            <a:ext cx="2998145" cy="5080565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Dell\Desktop\помощники\P_20180625_095607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8161"/>
            <a:ext cx="3024336" cy="5120569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3703" y="5620597"/>
            <a:ext cx="6361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В песочек любим мы играть, он любит рассыпаться, </a:t>
            </a:r>
          </a:p>
          <a:p>
            <a:r>
              <a:rPr lang="ru-RU" sz="2000" b="1" dirty="0" smtClean="0"/>
              <a:t>но можем мы его собрать , можете не сомневаться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5900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233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ll\Desktop\помощники\20170720_111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22700" y="1340768"/>
            <a:ext cx="6192688" cy="4032448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1916832"/>
            <a:ext cx="424847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333333"/>
              </a:solidFill>
              <a:latin typeface="Verdana"/>
            </a:endParaRPr>
          </a:p>
          <a:p>
            <a:r>
              <a:rPr lang="ru-RU" sz="2800" b="1" dirty="0">
                <a:solidFill>
                  <a:srgbClr val="333333"/>
                </a:solidFill>
              </a:rPr>
              <a:t>Д</a:t>
            </a:r>
            <a:r>
              <a:rPr lang="ru-RU" sz="2800" b="1" dirty="0" smtClean="0">
                <a:solidFill>
                  <a:srgbClr val="333333"/>
                </a:solidFill>
              </a:rPr>
              <a:t>аша </a:t>
            </a:r>
            <a:r>
              <a:rPr lang="ru-RU" sz="2800" b="1" dirty="0">
                <a:solidFill>
                  <a:srgbClr val="333333"/>
                </a:solidFill>
              </a:rPr>
              <a:t>леечку взяла,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>
                <a:solidFill>
                  <a:srgbClr val="333333"/>
                </a:solidFill>
              </a:rPr>
              <a:t>Все цветочки полила.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>
                <a:solidFill>
                  <a:srgbClr val="333333"/>
                </a:solidFill>
              </a:rPr>
              <a:t>Пусть попьют водички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>
                <a:solidFill>
                  <a:srgbClr val="333333"/>
                </a:solidFill>
              </a:rPr>
              <a:t>Цветочки-невелички.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45645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\Desktop\помощники\20170720_111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98310" y="1139745"/>
            <a:ext cx="5568620" cy="3762418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ell\Desktop\помощники\20170720_1111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58908" y="1265761"/>
            <a:ext cx="5568621" cy="3510390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5561354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Лейка, лейка! </a:t>
            </a:r>
          </a:p>
          <a:p>
            <a:pPr algn="ctr"/>
            <a:r>
              <a:rPr lang="ru-RU" b="1" dirty="0"/>
              <a:t>Лей, лей! </a:t>
            </a:r>
          </a:p>
          <a:p>
            <a:pPr algn="ctr"/>
            <a:r>
              <a:rPr lang="ru-RU" b="1" dirty="0"/>
              <a:t>Грядка, грядка! </a:t>
            </a:r>
          </a:p>
          <a:p>
            <a:pPr algn="ctr"/>
            <a:r>
              <a:rPr lang="ru-RU" b="1" dirty="0"/>
              <a:t>Пей, пей!</a:t>
            </a:r>
          </a:p>
        </p:txBody>
      </p:sp>
    </p:spTree>
    <p:extLst>
      <p:ext uri="{BB962C8B-B14F-4D97-AF65-F5344CB8AC3E}">
        <p14:creationId xmlns:p14="http://schemas.microsoft.com/office/powerpoint/2010/main" val="224406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340768"/>
            <a:ext cx="30598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 нашей группе на окне,</a:t>
            </a:r>
          </a:p>
          <a:p>
            <a:pPr algn="ctr"/>
            <a:r>
              <a:rPr lang="ru-RU" sz="2000" b="1" dirty="0"/>
              <a:t>Во зеленой во стране,</a:t>
            </a:r>
          </a:p>
          <a:p>
            <a:pPr algn="ctr"/>
            <a:r>
              <a:rPr lang="ru-RU" sz="2000" b="1" dirty="0"/>
              <a:t>В расписных горшочках </a:t>
            </a:r>
          </a:p>
          <a:p>
            <a:pPr algn="ctr"/>
            <a:r>
              <a:rPr lang="ru-RU" sz="2000" b="1" dirty="0"/>
              <a:t>Подросли цветочки.</a:t>
            </a:r>
          </a:p>
          <a:p>
            <a:pPr algn="ctr"/>
            <a:r>
              <a:rPr lang="ru-RU" sz="2000" b="1" dirty="0"/>
              <a:t>Вот розан, герань, </a:t>
            </a:r>
            <a:r>
              <a:rPr lang="ru-RU" sz="2000" b="1" dirty="0" err="1"/>
              <a:t>толстянка</a:t>
            </a:r>
            <a:r>
              <a:rPr lang="ru-RU" sz="2000" b="1" dirty="0"/>
              <a:t>,</a:t>
            </a:r>
          </a:p>
          <a:p>
            <a:pPr algn="ctr"/>
            <a:r>
              <a:rPr lang="ru-RU" sz="2000" b="1" dirty="0"/>
              <a:t>Колких кактусов семья.</a:t>
            </a:r>
          </a:p>
          <a:p>
            <a:pPr algn="ctr"/>
            <a:r>
              <a:rPr lang="ru-RU" sz="2000" b="1" dirty="0"/>
              <a:t>Их польем мы спозаранку.</a:t>
            </a:r>
          </a:p>
          <a:p>
            <a:pPr algn="ctr"/>
            <a:r>
              <a:rPr lang="ru-RU" sz="2000" b="1" dirty="0"/>
              <a:t>Я и все мои друзья.</a:t>
            </a:r>
          </a:p>
        </p:txBody>
      </p:sp>
      <p:pic>
        <p:nvPicPr>
          <p:cNvPr id="3075" name="Picture 3" descr="C:\Users\Dell\Desktop\помощники\P_20180601_1109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9638"/>
            <a:ext cx="3983569" cy="6441829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0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ll\Desktop\помощники\P_20180601_111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240360" cy="5760640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ell\Desktop\помощники\20171103_100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63119" y="1533889"/>
            <a:ext cx="5915985" cy="3346845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9321" y="6268670"/>
            <a:ext cx="4866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Мы и пыль протрем и игрушки соберем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1958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\Desktop\помощники\P_20180601_110614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8640"/>
            <a:ext cx="4346985" cy="6528725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564904"/>
            <a:ext cx="360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Я помощник хоть куда!</a:t>
            </a:r>
          </a:p>
          <a:p>
            <a:pPr algn="ctr"/>
            <a:r>
              <a:rPr lang="ru-RU" sz="2000" b="1" dirty="0"/>
              <a:t>Где </a:t>
            </a:r>
            <a:r>
              <a:rPr lang="ru-RU" sz="2000" b="1" dirty="0" smtClean="0"/>
              <a:t>игрушки, </a:t>
            </a:r>
            <a:r>
              <a:rPr lang="ru-RU" sz="2000" b="1" dirty="0"/>
              <a:t>где вода</a:t>
            </a:r>
            <a:r>
              <a:rPr lang="ru-RU" sz="2000" b="1" dirty="0" smtClean="0"/>
              <a:t>?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4184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ll\Desktop\помощники\20170725_094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21947" y="1296007"/>
            <a:ext cx="5476448" cy="3312368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ell\Desktop\помощники\20170725_094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48480" y="1230750"/>
            <a:ext cx="5418113" cy="3442883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5737096"/>
            <a:ext cx="5832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Мы друг другу помогаем,</a:t>
            </a:r>
          </a:p>
          <a:p>
            <a:pPr algn="ctr"/>
            <a:r>
              <a:rPr lang="ru-RU" sz="2000" b="1" dirty="0"/>
              <a:t>Чисто - здесь и чисто - там</a:t>
            </a:r>
            <a:r>
              <a:rPr lang="ru-RU" sz="2000" b="1" dirty="0" smtClean="0"/>
              <a:t>. Здесь мы шишки собираем, чтобы не мешались нам!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6013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ll\Desktop\помощники\P_20180605_1054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2656"/>
            <a:ext cx="3240360" cy="5760640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ell\Desktop\помощники\P_20180605_165911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5196"/>
            <a:ext cx="4772502" cy="4104456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4927879"/>
            <a:ext cx="4993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Соберем мы палочки, соберем и шишки </a:t>
            </a:r>
          </a:p>
          <a:p>
            <a:r>
              <a:rPr lang="ru-RU" sz="2000" b="1" dirty="0" smtClean="0"/>
              <a:t>Будет наш участок самый-самый чистый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6633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ell\Desktop\помощники\20170725_0945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84156" y="1230896"/>
            <a:ext cx="5175807" cy="3384376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Dell\Desktop\помощники\20170725_0942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13190" y="1254031"/>
            <a:ext cx="5296729" cy="3459031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5621178"/>
            <a:ext cx="5788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Ведерки полные набрали и куча вот у нас какая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5042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Волна">
      <a:dk1>
        <a:sysClr val="windowText" lastClr="000000"/>
      </a:dk1>
      <a:lt1>
        <a:sysClr val="window" lastClr="FEFEFE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183</TotalTime>
  <Words>145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Помощники</dc:title>
  <dc:creator>Dell</dc:creator>
  <cp:lastModifiedBy>Dell</cp:lastModifiedBy>
  <cp:revision>14</cp:revision>
  <dcterms:created xsi:type="dcterms:W3CDTF">2018-07-08T11:00:28Z</dcterms:created>
  <dcterms:modified xsi:type="dcterms:W3CDTF">2018-07-08T14:18:21Z</dcterms:modified>
</cp:coreProperties>
</file>