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686412" y="763219"/>
            <a:ext cx="8644643" cy="163539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Проект «Книжкина неделя»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5659573" y="4752350"/>
            <a:ext cx="5402615" cy="361143"/>
          </a:xfrm>
        </p:spPr>
        <p:txBody>
          <a:bodyPr/>
          <a:lstStyle/>
          <a:p>
            <a:r>
              <a:rPr lang="ru-RU" dirty="0" smtClean="0"/>
              <a:t>Воспитатель: Афонина Т. А.</a:t>
            </a:r>
            <a:endParaRPr lang="ru-RU" dirty="0"/>
          </a:p>
        </p:txBody>
      </p:sp>
      <p:pic>
        <p:nvPicPr>
          <p:cNvPr id="1026" name="Picture 2" descr="http://ruzacbs.ru/sites/default/files/inline_images/%D0%BA%D0%BD%D0%B8%D0%B3%D0%B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847" y="1532899"/>
            <a:ext cx="3186802" cy="3186802"/>
          </a:xfrm>
          <a:prstGeom prst="rect">
            <a:avLst/>
          </a:prstGeom>
          <a:noFill/>
          <a:scene3d>
            <a:camera prst="orthographicFront">
              <a:rot lat="0" lon="99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winudf.com/v2/image/Y29tLmJpcnZhcm1pc2Jpcnlva211c3lpbG1hemVyLnlpbG1hei5tYXNhbGludGVybmV0c2l6X3NjcmVlbl8yX2QyZzJzcnl4/screen-2.jpg?h=800&amp;fakeurl=1&amp;type=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6862">
            <a:off x="168454" y="2407552"/>
            <a:ext cx="5137642" cy="36116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35" y="3499348"/>
            <a:ext cx="4816699" cy="2709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4" y="642802"/>
            <a:ext cx="3014930" cy="535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4" y="128789"/>
            <a:ext cx="325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деревья в снегу»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524" y="3118064"/>
            <a:ext cx="269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«Дорожка для Колобка»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35" y="381284"/>
            <a:ext cx="4945487" cy="2781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7489" y="1021150"/>
            <a:ext cx="2774526" cy="4932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2653" y="57008"/>
            <a:ext cx="296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«Перышки воробушку»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5972" y="651818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«Воробей»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980" y="3718775"/>
            <a:ext cx="4602052" cy="2588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967" y="489397"/>
            <a:ext cx="5512158" cy="3100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41" y="489397"/>
            <a:ext cx="2561418" cy="44356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6559" y="120065"/>
            <a:ext cx="4391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«Сложи картинку» и определи сказку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0856" y="120065"/>
            <a:ext cx="164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«Волк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коза»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21994" y="3220654"/>
            <a:ext cx="170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621" y="2937995"/>
            <a:ext cx="4301544" cy="24196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1" y="244700"/>
            <a:ext cx="2838920" cy="5046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693" y="244700"/>
            <a:ext cx="4627808" cy="2603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1621" y="1082200"/>
            <a:ext cx="235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«Доктор Айболит»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1" y="321971"/>
            <a:ext cx="4533364" cy="2550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1" y="2975019"/>
            <a:ext cx="4610637" cy="2593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58" y="1043189"/>
            <a:ext cx="2478312" cy="4405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4276" y="321971"/>
            <a:ext cx="353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в путешествие…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 места, по билетикам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634" y="543117"/>
            <a:ext cx="2735889" cy="4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2" y="425003"/>
            <a:ext cx="3928056" cy="2292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665" y="425002"/>
            <a:ext cx="3837904" cy="2292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480" y="425002"/>
            <a:ext cx="3541689" cy="2292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3" y="3013656"/>
            <a:ext cx="3928056" cy="2281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787" y="2979445"/>
            <a:ext cx="3966693" cy="2405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268" y="3047866"/>
            <a:ext cx="3412901" cy="2336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609" y="128789"/>
            <a:ext cx="368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№1 (Высокий – низкий)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4166" y="75124"/>
            <a:ext cx="428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(Геометрические фигуры)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2909" y="2657203"/>
            <a:ext cx="4511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(Много, мало, одинаково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16309/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628" y="2073499"/>
            <a:ext cx="6981781" cy="41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otana.biz/prepod/_bloks/pic/xcv3zqz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10" y="103031"/>
            <a:ext cx="3400023" cy="36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2006" y="850006"/>
            <a:ext cx="3489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детям книги!!!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1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72077/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6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5314" y="360609"/>
            <a:ext cx="8706118" cy="509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групповой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не долгосрочный «Книжкина неделя»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дети младшей группы, воспитатели, родители воспитанников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 у детей к детской книге через творческую и познавательную деятельность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Прививать любовь к детской литературе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восприятия детей, способствовать связи восприятия со словом и дальнейшим действием; обучение детей использованию слов-названий для более глубокого восприятия различных качеств предметов.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уровень накопленных практических навыков: побуждать детей к использованию различных способ для достижения цели.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Стимулировать ребёнка повторять за воспитателем слова и фразы из знакомых сказок, способствовать проявлению самостоятельности, активности в игре с персонажами-игрушками.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3343" y="126944"/>
            <a:ext cx="3745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«Какие бывают книги»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087" y="2833353"/>
            <a:ext cx="5701047" cy="3206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32" y="527054"/>
            <a:ext cx="4582641" cy="2577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7" y="566672"/>
            <a:ext cx="4441780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656" y="257577"/>
            <a:ext cx="530356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рассказа Сутеева «Кто сказал мяу!»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1" y="1339403"/>
            <a:ext cx="5424867" cy="3180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161" y="1339402"/>
            <a:ext cx="5382101" cy="318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0687" y="217798"/>
            <a:ext cx="3997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 в уголке «Скорая помощь»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8" y="617908"/>
            <a:ext cx="2645736" cy="4703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48" y="1300488"/>
            <a:ext cx="4685715" cy="2635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297" y="417853"/>
            <a:ext cx="2912235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9363" y="243557"/>
            <a:ext cx="4193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Аппликация «Закладки для книг»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072" y="2588654"/>
            <a:ext cx="5017036" cy="2822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41" y="539771"/>
            <a:ext cx="2426796" cy="4314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777" y="832298"/>
            <a:ext cx="4288665" cy="24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024" y="320830"/>
            <a:ext cx="4975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писателем К. И. Чуковский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14" y="320830"/>
            <a:ext cx="2581343" cy="4589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792" y="720940"/>
            <a:ext cx="2529827" cy="4497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795" y="720940"/>
            <a:ext cx="2752859" cy="48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627" y="219058"/>
            <a:ext cx="2426796" cy="4314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068" y="303486"/>
            <a:ext cx="2401038" cy="426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21" y="3052292"/>
            <a:ext cx="5632361" cy="3168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90186" cy="2919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5386" y="4868214"/>
            <a:ext cx="570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детям книгу»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нашим родителям за отличные книги!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4460" y="4664506"/>
            <a:ext cx="3207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Книга, сделанная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своими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руками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8" y="0"/>
            <a:ext cx="2001793" cy="3558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648" y="69770"/>
            <a:ext cx="2149286" cy="3820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796" y="125918"/>
            <a:ext cx="2117703" cy="3764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096" y="128788"/>
            <a:ext cx="2286538" cy="4064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686" y="2744016"/>
            <a:ext cx="2014672" cy="3581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335" y="69770"/>
            <a:ext cx="2235318" cy="3973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94" y="3711244"/>
            <a:ext cx="4647842" cy="26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203</TotalTime>
  <Words>142</Words>
  <Application>Microsoft Office PowerPoint</Application>
  <PresentationFormat>Произвольный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Главное мероприятие</vt:lpstr>
      <vt:lpstr>Проект «Книжкина неделя»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«Книжкина неделя»</dc:title>
  <dc:creator>Dell</dc:creator>
  <cp:lastModifiedBy>1</cp:lastModifiedBy>
  <cp:revision>23</cp:revision>
  <dcterms:created xsi:type="dcterms:W3CDTF">2019-02-14T16:34:58Z</dcterms:created>
  <dcterms:modified xsi:type="dcterms:W3CDTF">2019-03-19T09:44:23Z</dcterms:modified>
</cp:coreProperties>
</file>