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-60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686412" y="763219"/>
            <a:ext cx="8644643" cy="163539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Проект «Книжкина неделя»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420000">
            <a:off x="5659573" y="4752350"/>
            <a:ext cx="5402615" cy="361143"/>
          </a:xfrm>
        </p:spPr>
        <p:txBody>
          <a:bodyPr/>
          <a:lstStyle/>
          <a:p>
            <a:r>
              <a:rPr lang="ru-RU" dirty="0" smtClean="0"/>
              <a:t>Воспитатель: Афонина Т. А.</a:t>
            </a:r>
            <a:endParaRPr lang="ru-RU" dirty="0"/>
          </a:p>
        </p:txBody>
      </p:sp>
      <p:pic>
        <p:nvPicPr>
          <p:cNvPr id="1026" name="Picture 2" descr="http://ruzacbs.ru/sites/default/files/inline_images/%D0%BA%D0%BD%D0%B8%D0%B3%D0%B02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5847" y="1532899"/>
            <a:ext cx="3186802" cy="3186802"/>
          </a:xfrm>
          <a:prstGeom prst="rect">
            <a:avLst/>
          </a:prstGeom>
          <a:noFill/>
          <a:scene3d>
            <a:camera prst="orthographicFront">
              <a:rot lat="0" lon="99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age.winudf.com/v2/image/Y29tLmJpcnZhcm1pc2Jpcnlva211c3lpbG1hemVyLnlpbG1hei5tYXNhbGludGVybmV0c2l6X3NjcmVlbl8yX2QyZzJzcnl4/screen-2.jpg?h=800&amp;fakeurl=1&amp;type=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36862">
            <a:off x="168454" y="2407552"/>
            <a:ext cx="5137642" cy="361169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49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5435" y="3499348"/>
            <a:ext cx="4816699" cy="27093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094" y="642802"/>
            <a:ext cx="3014930" cy="53598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9094" y="128789"/>
            <a:ext cx="3257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«Сказочные деревья в снегу»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6524" y="3118064"/>
            <a:ext cx="2699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«Дорожка для Колобка»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5435" y="381284"/>
            <a:ext cx="4945487" cy="27818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7489" y="1021150"/>
            <a:ext cx="2774526" cy="49324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32653" y="57008"/>
            <a:ext cx="296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«Перышки воробушку»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65972" y="651818"/>
            <a:ext cx="1276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«Воробей»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0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0980" y="3718775"/>
            <a:ext cx="4602052" cy="25886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7967" y="489397"/>
            <a:ext cx="5512158" cy="31005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641" y="489397"/>
            <a:ext cx="2561418" cy="443563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26559" y="120065"/>
            <a:ext cx="4391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«Сложи картинку» и определи сказку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0856" y="120065"/>
            <a:ext cx="16469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«Волк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коза»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721994" y="3220654"/>
            <a:ext cx="1700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«Репка»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30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621" y="2937995"/>
            <a:ext cx="4301544" cy="24196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641" y="244700"/>
            <a:ext cx="2838920" cy="50469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4693" y="244700"/>
            <a:ext cx="4627808" cy="26031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51621" y="1082200"/>
            <a:ext cx="2352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«Доктор Айболит»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84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941" y="321971"/>
            <a:ext cx="4533364" cy="25500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941" y="2975019"/>
            <a:ext cx="4610637" cy="25934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8258" y="1043189"/>
            <a:ext cx="2478312" cy="44058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74276" y="321971"/>
            <a:ext cx="35331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Отправляемся в путешествие…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 места, по билетикам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634" y="543117"/>
            <a:ext cx="2735889" cy="486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9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942" y="425003"/>
            <a:ext cx="3928056" cy="22924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8665" y="425002"/>
            <a:ext cx="3837904" cy="22924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480" y="425002"/>
            <a:ext cx="3541689" cy="22924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943" y="3013656"/>
            <a:ext cx="3928056" cy="2281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5787" y="2979445"/>
            <a:ext cx="3966693" cy="24051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1268" y="3047866"/>
            <a:ext cx="3412901" cy="233670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0609" y="128789"/>
            <a:ext cx="3683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№1 (Высокий – низкий)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34166" y="75124"/>
            <a:ext cx="4287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 (Геометрические фигуры)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62909" y="2657203"/>
            <a:ext cx="45114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№3 (Много, мало, одинаково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61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900igr.net/up/datas/116309/02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1628" y="2073499"/>
            <a:ext cx="6981781" cy="414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botana.biz/prepod/_bloks/pic/xcv3zqz-0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910" y="103031"/>
            <a:ext cx="3400023" cy="364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22006" y="850006"/>
            <a:ext cx="3489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Читайте детям книги!!!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913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900igr.net/up/datas/172077/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568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5314" y="360609"/>
            <a:ext cx="8706118" cy="509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 проекта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групповой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проекта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не долгосрочный «Книжкина неделя»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дети младшей группы, воспитатели, родители воспитанников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формирование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интереса у детей к детской книге через творческую и познавательную деятельность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Прививать любовь к детской литературе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восприятия детей, способствовать связи восприятия со словом и дальнейшим действием; обучение детей использованию слов-названий для более глубокого восприятия различных качеств предметов.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Совершенствовать уровень накопленных практических навыков: побуждать детей к использованию различных способ для достижения цели.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Стимулировать ребёнка повторять за воспитателем слова и фразы из знакомых сказок, способствовать проявлению самостоятельности, активности в игре с персонажами-игрушками.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41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73343" y="126944"/>
            <a:ext cx="37458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Беседа «Какие бывают книги»</a:t>
            </a: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2087" y="2833353"/>
            <a:ext cx="5701047" cy="32068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7432" y="527054"/>
            <a:ext cx="4582641" cy="257773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367" y="566672"/>
            <a:ext cx="4441780" cy="249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0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3656" y="257577"/>
            <a:ext cx="5303562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Чтение рассказа Сутеева «Кто сказал мяу!»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971" y="1339403"/>
            <a:ext cx="5424867" cy="31802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7161" y="1339402"/>
            <a:ext cx="5382101" cy="318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89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0687" y="217798"/>
            <a:ext cx="39971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Труд в уголке «Скорая помощь» 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898" y="617908"/>
            <a:ext cx="2645736" cy="47035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7448" y="1300488"/>
            <a:ext cx="4685715" cy="26357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6297" y="417853"/>
            <a:ext cx="2912235" cy="517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8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9363" y="243557"/>
            <a:ext cx="41930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Аппликация «Закладки для книг»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072" y="2588654"/>
            <a:ext cx="5017036" cy="28220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041" y="539771"/>
            <a:ext cx="2426796" cy="4314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777" y="832298"/>
            <a:ext cx="4288665" cy="241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07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024" y="320830"/>
            <a:ext cx="4975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Знакомство с писателем К. И. Чуковский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314" y="320830"/>
            <a:ext cx="2581343" cy="45890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4792" y="720940"/>
            <a:ext cx="2529827" cy="44974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7795" y="720940"/>
            <a:ext cx="2752859" cy="489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53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627" y="219058"/>
            <a:ext cx="2426796" cy="43143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068" y="303486"/>
            <a:ext cx="2401038" cy="42685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621" y="3052292"/>
            <a:ext cx="5632361" cy="31682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90186" cy="2919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65386" y="4868214"/>
            <a:ext cx="57008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«Подари детям книгу»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нашим родителям за отличные книги!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0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94460" y="4664506"/>
            <a:ext cx="32078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Книга, сделанная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своими </a:t>
            </a:r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руками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18" y="0"/>
            <a:ext cx="2001793" cy="35587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2648" y="69770"/>
            <a:ext cx="2149286" cy="38209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4796" y="125918"/>
            <a:ext cx="2117703" cy="37648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0096" y="128788"/>
            <a:ext cx="2286538" cy="40649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6686" y="2744016"/>
            <a:ext cx="2014672" cy="35816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1335" y="69770"/>
            <a:ext cx="2235318" cy="39738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194" y="3711244"/>
            <a:ext cx="4647842" cy="261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64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203</TotalTime>
  <Words>142</Words>
  <Application>Microsoft Office PowerPoint</Application>
  <PresentationFormat>Произвольный</PresentationFormat>
  <Paragraphs>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Главное мероприятие</vt:lpstr>
      <vt:lpstr>Проект «Книжкина неделя»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«Книжкина неделя»</dc:title>
  <dc:creator>Dell</dc:creator>
  <cp:lastModifiedBy>1</cp:lastModifiedBy>
  <cp:revision>23</cp:revision>
  <dcterms:created xsi:type="dcterms:W3CDTF">2019-02-14T16:34:58Z</dcterms:created>
  <dcterms:modified xsi:type="dcterms:W3CDTF">2019-03-19T09:44:23Z</dcterms:modified>
</cp:coreProperties>
</file>